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A0102-406D-3950-E34E-1C02D050D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088EBD-AA45-575E-213F-FE2C641AE5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E7562-A2A9-6694-89C9-DB2E70DBE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70BA-614D-4CBB-BBE7-BC0E57D29A11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E81D3-ECA1-38A6-3A7F-9935D5511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726E97-3822-BB92-A8D1-DCCC4F744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C3A46-391B-4BF6-8544-D4B112E01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728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36AAB-C0BF-FB09-1D41-5CC9ADA46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E169DA-F6F7-8D1C-C232-A7DED255CD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BFB56-3F99-1C1F-386A-0DAEFBE75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70BA-614D-4CBB-BBE7-BC0E57D29A11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66F3F-3261-62B0-AB03-E0564DA01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D4C62-1800-83E9-A920-3EF744239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C3A46-391B-4BF6-8544-D4B112E01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48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C3B5B1-B2FF-0451-F00A-869673B15D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477B0-D3C6-C754-08F1-6D83B0331F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9CD11-4F8E-0EF4-DECF-E39F55BC7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70BA-614D-4CBB-BBE7-BC0E57D29A11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CF9230-FF07-702E-5BAA-0B1012386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4DD2C-7010-D2EF-4DD9-5F21A27E6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C3A46-391B-4BF6-8544-D4B112E01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61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4874E-5CFA-6282-E13B-EC25FC43D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B35C0-E3E9-9356-B233-788589959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638EB-C4D3-8A73-3A6A-6D5BFC570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70BA-614D-4CBB-BBE7-BC0E57D29A11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0D150-2375-A802-CECA-7DA48EC04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933C9-0E10-F86A-781C-1B99EB644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C3A46-391B-4BF6-8544-D4B112E01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369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025A4-8199-C799-33C2-93DA7E336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AF5681-FDDD-E8B0-5727-1A3A57903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6715D1-5FD4-C8A2-6B1A-56C331D83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70BA-614D-4CBB-BBE7-BC0E57D29A11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C5B3F-15BD-7064-70FA-946365E2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34338-9C53-3B29-5C67-8751051F0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C3A46-391B-4BF6-8544-D4B112E01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15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5D523-4931-8820-F1B5-66B615F9C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55CAE-1278-736A-1795-197759F064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68B4F4-7B1F-8152-4AD0-703C9A2B6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3C90F-D97E-F415-BD8B-593E63D43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70BA-614D-4CBB-BBE7-BC0E57D29A11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019F98-5139-5A21-E43E-5417AEA85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E91E7A-ED3A-C478-A42A-5ACF86499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C3A46-391B-4BF6-8544-D4B112E01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385E7-06D6-8841-D551-72C0237A5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1CF0D-C491-30E2-60EE-D957F0F05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D94D52-5090-977E-D084-65BD04D46E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65DB6D-6DA5-6E36-D43D-FCED86FE1A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C80559-7EA7-6148-7F7A-87B1158F26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0CE862-FD42-E090-ED9E-50ECCB258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70BA-614D-4CBB-BBE7-BC0E57D29A11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850A83-37DA-F1C0-8F6A-DC41B8387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5728AA-79C8-57DE-C2ED-95EC22789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C3A46-391B-4BF6-8544-D4B112E01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53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9F3D6-905D-4B29-2D50-267F7EA77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288808-6BFD-ABFD-A6D6-644ACC199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70BA-614D-4CBB-BBE7-BC0E57D29A11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015402-8978-7007-0384-3CE76D2BE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7C9B2-2BCA-B633-10B5-80B4AC135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C3A46-391B-4BF6-8544-D4B112E01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9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F4EFEA-89B5-F666-6CE2-678ABFA6F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70BA-614D-4CBB-BBE7-BC0E57D29A11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B19B85-15BE-80C0-BCB1-FFFF7371D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3FBE2-1A6B-FD1A-E69E-E1D47938F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C3A46-391B-4BF6-8544-D4B112E01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343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F86F9-D923-F7D7-4FD8-A505AF7C1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BA3DF-E995-1343-8DE4-42104AF58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D0FB9-11FE-4CC2-9220-88B686D40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47CD13-1FEE-F24E-605F-83DA378CF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70BA-614D-4CBB-BBE7-BC0E57D29A11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0498AC-11F7-4C76-18A1-8CD494FEE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CE6C92-464A-CA78-1AA3-B0B2B2708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C3A46-391B-4BF6-8544-D4B112E01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27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CC556-F66D-A6BA-6221-302F66E38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6CDEED-1EF7-44A6-E58A-47CD3F30FC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448B79-8739-4CD2-9E13-8D90FBF28D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93CC38-AC03-2827-075A-781C6DDCA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70BA-614D-4CBB-BBE7-BC0E57D29A11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29BA55-BEF9-EA48-77F3-20F173351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298B32-FCDB-6197-5666-9ED5D5224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C3A46-391B-4BF6-8544-D4B112E01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73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CA494A-820C-918E-6BB0-A3A413CF2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6FE5B3-B388-9901-71BE-5716E3CEF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DCF80-1A01-7196-0B25-3A150708D7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570BA-614D-4CBB-BBE7-BC0E57D29A11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0BDD2-A2C2-7340-28BB-6D974BD86B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00C45-CE16-075E-2A61-54CAC03552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C3A46-391B-4BF6-8544-D4B112E01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6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A7BFD16-5509-ACDC-1F1B-F4A225C14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" y="0"/>
            <a:ext cx="12128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576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letter&#10;&#10;Description automatically generated">
            <a:extLst>
              <a:ext uri="{FF2B5EF4-FFF2-40B4-BE49-F238E27FC236}">
                <a16:creationId xmlns:a16="http://schemas.microsoft.com/office/drawing/2014/main" id="{D92673BD-BEC6-7CE0-5EA8-87CAFE205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" y="0"/>
            <a:ext cx="12160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9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66444C1E-1EB7-D63B-3FCF-314F9C220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" y="0"/>
            <a:ext cx="12160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85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1A569AC-25BA-053D-9671-E016BD96F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" y="0"/>
            <a:ext cx="12160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002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033A4336-4794-F864-164E-93C0E07E1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" y="0"/>
            <a:ext cx="12128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488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0AEA472-1340-D231-47B7-A72663144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" y="0"/>
            <a:ext cx="12160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516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5B54A3C-BD6A-7BE2-2E77-6E70AA563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" y="0"/>
            <a:ext cx="12160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636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letter&#10;&#10;Description automatically generated">
            <a:extLst>
              <a:ext uri="{FF2B5EF4-FFF2-40B4-BE49-F238E27FC236}">
                <a16:creationId xmlns:a16="http://schemas.microsoft.com/office/drawing/2014/main" id="{68E76562-3C76-9481-69FF-C5E1B28A6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" y="0"/>
            <a:ext cx="12160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111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1BB9798-6411-E315-905A-EA587C58D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" y="0"/>
            <a:ext cx="12160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61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59FC722-759E-F847-42B9-432A1F997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195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F898540-CE4D-B829-BED4-59FBD6D003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338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FC7D2122-62CE-A1CF-F512-09334A7DFF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0"/>
            <a:ext cx="12153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110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C0534081-2034-4CF9-DAED-967E19DB0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" y="0"/>
            <a:ext cx="12128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386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2517E287-2714-2849-7E5B-6A7E6748C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" y="0"/>
            <a:ext cx="12160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606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Yoseiris Castro</dc:creator>
  <cp:lastModifiedBy>Yoseiris Castro</cp:lastModifiedBy>
  <cp:revision>1</cp:revision>
  <dcterms:created xsi:type="dcterms:W3CDTF">2023-03-22T15:24:35Z</dcterms:created>
  <dcterms:modified xsi:type="dcterms:W3CDTF">2023-03-22T15:31:50Z</dcterms:modified>
</cp:coreProperties>
</file>