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4"/>
  </p:notesMasterIdLst>
  <p:sldIdLst>
    <p:sldId id="258" r:id="rId3"/>
    <p:sldId id="263" r:id="rId4"/>
    <p:sldId id="275" r:id="rId5"/>
    <p:sldId id="272" r:id="rId6"/>
    <p:sldId id="300" r:id="rId7"/>
    <p:sldId id="274" r:id="rId8"/>
    <p:sldId id="290" r:id="rId9"/>
    <p:sldId id="265" r:id="rId10"/>
    <p:sldId id="266" r:id="rId11"/>
    <p:sldId id="277" r:id="rId12"/>
    <p:sldId id="267" r:id="rId13"/>
    <p:sldId id="279" r:id="rId14"/>
    <p:sldId id="280" r:id="rId15"/>
    <p:sldId id="282" r:id="rId16"/>
    <p:sldId id="281" r:id="rId17"/>
    <p:sldId id="289" r:id="rId18"/>
    <p:sldId id="268" r:id="rId19"/>
    <p:sldId id="294" r:id="rId20"/>
    <p:sldId id="269" r:id="rId21"/>
    <p:sldId id="283" r:id="rId22"/>
    <p:sldId id="270" r:id="rId23"/>
    <p:sldId id="286" r:id="rId24"/>
    <p:sldId id="288" r:id="rId25"/>
    <p:sldId id="287" r:id="rId26"/>
    <p:sldId id="271" r:id="rId27"/>
    <p:sldId id="276" r:id="rId28"/>
    <p:sldId id="295" r:id="rId29"/>
    <p:sldId id="285" r:id="rId30"/>
    <p:sldId id="284" r:id="rId31"/>
    <p:sldId id="298" r:id="rId32"/>
    <p:sldId id="299" r:id="rId3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977FD-BE64-4C1F-9B9E-F0E37A480E73}" v="12" dt="2022-08-18T22:20:47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79397" autoAdjust="0"/>
  </p:normalViewPr>
  <p:slideViewPr>
    <p:cSldViewPr snapToGrid="0">
      <p:cViewPr varScale="1">
        <p:scale>
          <a:sx n="62" d="100"/>
          <a:sy n="62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FB266D-2CC9-480B-B94E-ACD4ED21757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800120-C10D-44BA-A212-E14F93A1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6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00120-C10D-44BA-A212-E14F93A194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00120-C10D-44BA-A212-E14F93A194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00120-C10D-44BA-A212-E14F93A194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4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00120-C10D-44BA-A212-E14F93A194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00120-C10D-44BA-A212-E14F93A194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28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00120-C10D-44BA-A212-E14F93A194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6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00120-C10D-44BA-A212-E14F93A194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00120-C10D-44BA-A212-E14F93A194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10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00120-C10D-44BA-A212-E14F93A194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80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00120-C10D-44BA-A212-E14F93A194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1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0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1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19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8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39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8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679DD-745C-9353-3CB3-C05969435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3946A-8E2D-8BF0-AF39-F9EC36B90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E8CE7-52EE-EA03-E908-99301581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773A-D152-4E1E-51CA-307F7257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29936-5108-74CE-862E-8B41611F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5563E-F264-235D-AD13-31E58776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DCA67-51D0-19B2-C417-154CA088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4CB59-3CB7-E372-0073-CDF92EAA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F35B1-5F41-D7F4-0E73-B53FB9BE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9FD92-F2F3-13D1-CFD3-D57EFB4D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55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64DAA-9BBF-6468-C82B-4FFCE1CB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F76B6-6FD3-E7EA-C59B-29C765CC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79ECB-AF58-DA03-1285-B5A387A4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F1508-1B12-D520-659E-B698D187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1E66C-06D5-6384-7349-6DAC9F73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07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71C3-38FF-08B6-6DD9-2C10F635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2AC7B-07E1-2E26-A917-DF7AAD594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A4C47-7FCA-AD0A-2B3A-4A75099E8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2C2C6-FB4F-99C5-997D-489A5972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D8ECA-6D7E-D70C-36BF-E0F1830C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037FF-8D16-0C0C-1256-75A653C6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86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A185-57FE-4F85-8167-B481C74C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A244C-DD40-7DB4-C6B7-2C48BEF28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05C18-3AA5-17F3-C181-74AB2C341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41E3F-6BDF-0B63-75B3-FBF664615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9CE08-AF98-764F-5886-E4E9CE100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68163-A1A1-3CBD-2C08-94624674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C26360-D01D-3F18-EEAA-F23A6895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A14BD-4C6C-6FAA-1FA2-BA38F0AC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2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17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1D2B-51E1-5F03-9625-03C5FE28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864B5-B06F-D934-D190-780FAC4E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F119D-DA87-2D0C-DA97-11168AA8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60782-518E-F2B6-CAA5-EE352898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74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9435F-89B2-6CEE-F2AE-FF845D3F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F51E8-5A0B-3AB9-1285-01733DBB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6A35A-6C44-4115-37C6-79FEF6CF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95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6879-4449-2829-D63E-19797D86A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07CE3-C943-1E89-EFA3-F3784BB2A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A31EC-4FFB-2EDD-4885-469D05B98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99259-EDED-51C1-8596-110D21F6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0EAA3-05BD-3766-171F-C4E59F4B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98D32-0A0E-FBF4-268F-3F7EDB22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20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F877-D30D-7272-5653-4E02F3B5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978CF-EC55-3126-EE95-F0FB9CEFE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CDBD4-B512-8BC6-B4C4-35218AB5C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68118-88F7-2D54-58A8-2F15F95A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93D59-3D6E-6484-A8C7-34B35F07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0ACD-16B9-126B-DF56-47A4C939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65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6F01C-B459-D56F-97DB-CE81F9A7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94B82-DDB5-3D8C-2EB4-9A5D4897C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23CF9-F42A-165D-2887-EF4AD821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CAC84-80F4-25F7-305D-62F3E05A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ED582-1BC3-E9E7-2C51-79316E50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71DD86-EDEC-7AD1-74D8-F25B542C9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A8458-F6F4-2E96-93F6-DD03D9005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D6CE5-65F2-E871-F8CC-F93000FF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5E0BF-A6DC-4EAC-4BE9-BFE2FFAB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D636D-05CF-2FBE-FA13-AC123A4E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7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3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6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6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8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1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098CB-698C-090E-EE51-CA318E6B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BF431-9149-280B-2625-3D08319C3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65B8F-F2A8-15F1-856A-DA5135EDD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F75C7-89C5-4F2C-A434-54D2ACA7592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8F6C8-D94C-EFEC-A619-F166A498A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E529C-E315-4FEA-C536-E5FB0A1C0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B4B12-D0CE-4694-9363-EFB5869EB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2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resources.finalsite.net/images/v1563918137/region15org/g5bh61ikgad62qbcbnww/IEPManualandForms.pdf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portal.ct.gov/SDE/Special-Education/New-IEP/New-IEP-CT-SED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ortal.ct.gov/SDE/CT-Core-Standard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emf"/><Relationship Id="rId7" Type="http://schemas.openxmlformats.org/officeDocument/2006/relationships/image" Target="../media/image3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872DE7-62C9-6EE8-92D9-D8F01BBF2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14613" r="20444" b="9233"/>
          <a:stretch/>
        </p:blipFill>
        <p:spPr>
          <a:xfrm>
            <a:off x="-136635" y="4770378"/>
            <a:ext cx="2007476" cy="2283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E75153-0AEF-CF9A-2A48-C1C322D74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3" b="34325"/>
          <a:stretch/>
        </p:blipFill>
        <p:spPr>
          <a:xfrm rot="5400000">
            <a:off x="-965846" y="886334"/>
            <a:ext cx="2892289" cy="960597"/>
          </a:xfrm>
          <a:prstGeom prst="rect">
            <a:avLst/>
          </a:prstGeom>
        </p:spPr>
      </p:pic>
      <p:sp>
        <p:nvSpPr>
          <p:cNvPr id="2" name="Google Shape;248;p34">
            <a:extLst>
              <a:ext uri="{FF2B5EF4-FFF2-40B4-BE49-F238E27FC236}">
                <a16:creationId xmlns:a16="http://schemas.microsoft.com/office/drawing/2014/main" id="{1E8B3378-185D-B426-35CE-0D09BAFFC59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60598" y="1480094"/>
            <a:ext cx="4729002" cy="17477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Connecticut’s </a:t>
            </a:r>
            <a:br>
              <a:rPr lang="e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IEP Form</a:t>
            </a:r>
            <a:br>
              <a:rPr lang="e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83601-AC61-94BC-77F7-9AAA06EB7595}"/>
              </a:ext>
            </a:extLst>
          </p:cNvPr>
          <p:cNvSpPr txBox="1"/>
          <p:nvPr/>
        </p:nvSpPr>
        <p:spPr>
          <a:xfrm>
            <a:off x="1527941" y="4377195"/>
            <a:ext cx="89013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What’s Changed?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|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¿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Qué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ha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cambiado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F450C-C7DA-E031-F865-7D4AE388B2EE}"/>
              </a:ext>
            </a:extLst>
          </p:cNvPr>
          <p:cNvSpPr txBox="1"/>
          <p:nvPr/>
        </p:nvSpPr>
        <p:spPr>
          <a:xfrm>
            <a:off x="5689600" y="1438985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Formulario del Nuevo IEP de Connecticut </a:t>
            </a:r>
            <a:br>
              <a:rPr lang="es-ES" sz="4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s-E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presentado por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63C3FB-9E29-E833-7178-EC624A9968E5}"/>
              </a:ext>
            </a:extLst>
          </p:cNvPr>
          <p:cNvSpPr txBox="1"/>
          <p:nvPr/>
        </p:nvSpPr>
        <p:spPr>
          <a:xfrm>
            <a:off x="2702072" y="3630135"/>
            <a:ext cx="6787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M. Flanders, Esq.</a:t>
            </a:r>
            <a:endParaRPr lang="en-US" sz="4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9C8FFD-872B-7004-CA29-0C9CCA6C51BD}"/>
              </a:ext>
            </a:extLst>
          </p:cNvPr>
          <p:cNvCxnSpPr/>
          <p:nvPr/>
        </p:nvCxnSpPr>
        <p:spPr>
          <a:xfrm>
            <a:off x="5664200" y="1346200"/>
            <a:ext cx="0" cy="20317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4AB8B44-1BB0-5D3B-E461-A1525D590108}"/>
              </a:ext>
            </a:extLst>
          </p:cNvPr>
          <p:cNvGrpSpPr/>
          <p:nvPr/>
        </p:nvGrpSpPr>
        <p:grpSpPr>
          <a:xfrm>
            <a:off x="3597686" y="5415626"/>
            <a:ext cx="4761905" cy="1337345"/>
            <a:chOff x="3597686" y="5415626"/>
            <a:chExt cx="4761905" cy="13373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4BA5884-E56E-BE55-E0CD-A4EEB36B3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3597686" y="5415626"/>
              <a:ext cx="4761905" cy="133734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C305C3-E968-F1D6-C009-1D5F84167A96}"/>
                </a:ext>
              </a:extLst>
            </p:cNvPr>
            <p:cNvSpPr txBox="1"/>
            <p:nvPr/>
          </p:nvSpPr>
          <p:spPr>
            <a:xfrm>
              <a:off x="4157700" y="5912034"/>
              <a:ext cx="3641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AFCAMP </a:t>
              </a:r>
              <a:b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Special Education Summit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403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CE4A568-204C-8052-BB34-C953B16A0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769095"/>
              </p:ext>
            </p:extLst>
          </p:nvPr>
        </p:nvGraphicFramePr>
        <p:xfrm>
          <a:off x="3314700" y="126478"/>
          <a:ext cx="5105399" cy="6605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11">
                  <p:embed/>
                </p:oleObj>
              </mc:Choice>
              <mc:Fallback>
                <p:oleObj name="Acrobat Document" r:id="rId2" imgW="4663440" imgH="6034757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CE4A568-204C-8052-BB34-C953B16A0F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14700" y="126478"/>
                        <a:ext cx="5105399" cy="6605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CBE0E52-A5E6-88BB-6C6B-EABE11DE0A34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5214FBF-8534-DFE8-983E-8851E5EE3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3BA870-9E05-8344-C630-47A94647F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56A11D-0316-4C81-291E-113E5D4A3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56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437591F-89FA-994C-EA9C-32006C587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854667"/>
              </p:ext>
            </p:extLst>
          </p:nvPr>
        </p:nvGraphicFramePr>
        <p:xfrm>
          <a:off x="1998866" y="262935"/>
          <a:ext cx="8194267" cy="633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bat.Document.11">
                  <p:embed/>
                </p:oleObj>
              </mc:Choice>
              <mc:Fallback>
                <p:oleObj name="Acrobat Document" r:id="rId2" imgW="6035040" imgH="4663299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437591F-89FA-994C-EA9C-32006C5877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8866" y="262935"/>
                        <a:ext cx="8194267" cy="6332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00AB875-71DD-05A6-3201-3EBB422B4A12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F1AA38-3A63-5D71-EEA3-C9DDB61CCE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69A7A8-E81F-B1B7-E13C-C0E6E29D0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89C7A6-9DCC-172F-CC81-06C5C36C1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73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98F9596-5AE7-CCCE-0800-C7A109B34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117331"/>
              </p:ext>
            </p:extLst>
          </p:nvPr>
        </p:nvGraphicFramePr>
        <p:xfrm>
          <a:off x="3527579" y="106139"/>
          <a:ext cx="5136841" cy="6645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11">
                  <p:embed/>
                </p:oleObj>
              </mc:Choice>
              <mc:Fallback>
                <p:oleObj name="Acrobat Document" r:id="rId2" imgW="4663440" imgH="6034757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98F9596-5AE7-CCCE-0800-C7A109B341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27579" y="106139"/>
                        <a:ext cx="5136841" cy="6645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EBA1538-548D-673D-AA9F-316E2D916015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14CBFEB-44E1-BC44-55BB-F4AF6BDE4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59A631-4AAC-6768-B5B0-F42AA8CBC7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A3F461-5BFB-D657-3E1B-2A936010A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4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2DBDBC0-8A37-9AB5-633F-89A6169F9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571596"/>
              </p:ext>
            </p:extLst>
          </p:nvPr>
        </p:nvGraphicFramePr>
        <p:xfrm>
          <a:off x="3532981" y="113127"/>
          <a:ext cx="5126038" cy="6631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11">
                  <p:embed/>
                </p:oleObj>
              </mc:Choice>
              <mc:Fallback>
                <p:oleObj name="Acrobat Document" r:id="rId2" imgW="4663440" imgH="6034757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2DBDBC0-8A37-9AB5-633F-89A6169F9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32981" y="113127"/>
                        <a:ext cx="5126038" cy="6631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1A6A9CB8-588E-1F14-54BD-A23AACC28870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F6CF08-71D8-19F8-3ACF-0A3703050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DBD018-07EB-1D75-0F24-B10AF8D6E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71BE19D-970E-62CC-B1B6-9ABC64C93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48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371A60D-F30D-D313-B6FB-0ACDA828C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330749"/>
              </p:ext>
            </p:extLst>
          </p:nvPr>
        </p:nvGraphicFramePr>
        <p:xfrm>
          <a:off x="3763963" y="411163"/>
          <a:ext cx="4664075" cy="603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11">
                  <p:embed/>
                </p:oleObj>
              </mc:Choice>
              <mc:Fallback>
                <p:oleObj name="Acrobat Document" r:id="rId2" imgW="4663440" imgH="6034757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371A60D-F30D-D313-B6FB-0ACDA828CC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63963" y="411163"/>
                        <a:ext cx="4664075" cy="603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148FDCB-F9C1-C612-EE7B-10C57DBA8108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DD65FA-0300-2682-76E8-88ED0EEAC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C243EB-6041-29EA-5366-FC1B770C68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A714CF-3270-3D4A-CDB8-6C7FFF33C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3324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4AB0369-50B4-D484-1909-BC0CA133A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244557"/>
              </p:ext>
            </p:extLst>
          </p:nvPr>
        </p:nvGraphicFramePr>
        <p:xfrm>
          <a:off x="3763963" y="411163"/>
          <a:ext cx="4664075" cy="603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11">
                  <p:embed/>
                </p:oleObj>
              </mc:Choice>
              <mc:Fallback>
                <p:oleObj name="Acrobat Document" r:id="rId2" imgW="4663440" imgH="6034757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4AB0369-50B4-D484-1909-BC0CA133A3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63963" y="411163"/>
                        <a:ext cx="4664075" cy="603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9746FAF-AC04-3A07-8F9E-DEE4C37021E5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695FAC-E077-C949-D4D5-A385484F87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96F674-34FF-0F65-109B-229F5BC21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7673FE-6A68-3252-F925-2852892939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3367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2849B5C-E772-E40D-2E43-EB17F63BD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409855"/>
              </p:ext>
            </p:extLst>
          </p:nvPr>
        </p:nvGraphicFramePr>
        <p:xfrm>
          <a:off x="3763963" y="411163"/>
          <a:ext cx="4664075" cy="603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11">
                  <p:embed/>
                </p:oleObj>
              </mc:Choice>
              <mc:Fallback>
                <p:oleObj name="Acrobat Document" r:id="rId2" imgW="4663440" imgH="6034757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2849B5C-E772-E40D-2E43-EB17F63BD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63963" y="411163"/>
                        <a:ext cx="4664075" cy="603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929DEA4-B724-ED04-4736-738531ABE1B3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1C33AF-C19E-DAE8-C894-CA23D17E7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E72239-1F7F-8946-8B6C-10CAFA3F8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904D45-F02F-1021-8DF6-241921831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175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2A9CD84-E5CD-2D2B-6A4D-83B04F037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406438"/>
              </p:ext>
            </p:extLst>
          </p:nvPr>
        </p:nvGraphicFramePr>
        <p:xfrm>
          <a:off x="1870841" y="202954"/>
          <a:ext cx="8349508" cy="645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bat.Document.11">
                  <p:embed/>
                </p:oleObj>
              </mc:Choice>
              <mc:Fallback>
                <p:oleObj name="Acrobat Document" r:id="rId2" imgW="6035040" imgH="4663299" progId="Acrobat.Document.1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2A9CD84-E5CD-2D2B-6A4D-83B04F0370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70841" y="202954"/>
                        <a:ext cx="8349508" cy="645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377509D8-5C6B-4DFD-6869-9DB075EAF385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4A5474-3BF2-A70B-7319-8FDA0B3FA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FF79F6-3118-E059-362B-16A41FB31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D51FF0-03DB-5D26-C5D5-A49F4C9C3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809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CE4A568-204C-8052-BB34-C953B16A0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800305"/>
              </p:ext>
            </p:extLst>
          </p:nvPr>
        </p:nvGraphicFramePr>
        <p:xfrm>
          <a:off x="3263901" y="178849"/>
          <a:ext cx="5024438" cy="6500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11">
                  <p:embed/>
                </p:oleObj>
              </mc:Choice>
              <mc:Fallback>
                <p:oleObj name="Acrobat Document" r:id="rId2" imgW="4663440" imgH="6034757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CE4A568-204C-8052-BB34-C953B16A0F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63901" y="178849"/>
                        <a:ext cx="5024438" cy="6500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27EDE44-BCED-68FA-C16C-55D8F0CCAA62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F508FA-DE4E-B763-C6D2-C8AE79BDD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E7005F-88B1-4F9A-C35B-F30A5FEB0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8B28A6-E105-8D31-129E-488FDB83B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1988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47972F6-97AB-5D29-D9A5-96A307AF4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530551"/>
              </p:ext>
            </p:extLst>
          </p:nvPr>
        </p:nvGraphicFramePr>
        <p:xfrm>
          <a:off x="1870841" y="321879"/>
          <a:ext cx="8162421" cy="6307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bat.Document.11">
                  <p:embed/>
                </p:oleObj>
              </mc:Choice>
              <mc:Fallback>
                <p:oleObj name="Acrobat Document" r:id="rId2" imgW="6035040" imgH="4663299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47972F6-97AB-5D29-D9A5-96A307AF4D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70841" y="321879"/>
                        <a:ext cx="8162421" cy="6307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1EC0F394-DDDF-A965-5B4D-E50C5E8425D1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D3EFE1-9B8F-9A38-2027-F4C27FB40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1009DD-FE6F-6463-BDF7-C152C8FA1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9F199A-E437-7A2C-2DF4-06DDFF4EE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696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4416952-5E3C-FB6A-BD19-8CDA9EFC5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261490"/>
              </p:ext>
            </p:extLst>
          </p:nvPr>
        </p:nvGraphicFramePr>
        <p:xfrm>
          <a:off x="1693900" y="372923"/>
          <a:ext cx="9993888" cy="6112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bat.Document.11">
                  <p:embed/>
                </p:oleObj>
              </mc:Choice>
              <mc:Fallback>
                <p:oleObj name="Acrobat Document" r:id="rId2" imgW="6035040" imgH="4663299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4416952-5E3C-FB6A-BD19-8CDA9EFC5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3900" y="372923"/>
                        <a:ext cx="9993888" cy="6112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F172926-9C9C-FA1A-0065-F53F844BA4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14613" r="20444" b="9233"/>
          <a:stretch/>
        </p:blipFill>
        <p:spPr>
          <a:xfrm>
            <a:off x="-136635" y="4770378"/>
            <a:ext cx="2007476" cy="2283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FC836C-26EB-5421-2C1D-DAC550B654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3" b="34325"/>
          <a:stretch/>
        </p:blipFill>
        <p:spPr>
          <a:xfrm rot="5400000">
            <a:off x="-965846" y="886334"/>
            <a:ext cx="2892289" cy="96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97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8D078A7-254A-D577-12BC-E2D367F4D8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536924"/>
              </p:ext>
            </p:extLst>
          </p:nvPr>
        </p:nvGraphicFramePr>
        <p:xfrm>
          <a:off x="3590131" y="187064"/>
          <a:ext cx="5011738" cy="6483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11">
                  <p:embed/>
                </p:oleObj>
              </mc:Choice>
              <mc:Fallback>
                <p:oleObj name="Acrobat Document" r:id="rId2" imgW="4663440" imgH="6034757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8D078A7-254A-D577-12BC-E2D367F4D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90131" y="187064"/>
                        <a:ext cx="5011738" cy="6483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6701B41D-6876-DDE4-1622-FE180606B356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13333C8-3BA3-6200-9F52-60FE26866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2F5494-DFCF-9118-342F-639035E06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5066C9-45EC-E40E-1131-42C889750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297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2764FBF-EC1B-4A05-5833-C36A092F1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241018"/>
              </p:ext>
            </p:extLst>
          </p:nvPr>
        </p:nvGraphicFramePr>
        <p:xfrm>
          <a:off x="1746912" y="169260"/>
          <a:ext cx="8436713" cy="651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035040" imgH="4663299" progId="Acrobat.Document.11">
                  <p:embed/>
                </p:oleObj>
              </mc:Choice>
              <mc:Fallback>
                <p:oleObj name="Acrobat Document" r:id="rId3" imgW="6035040" imgH="4663299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2764FBF-EC1B-4A05-5833-C36A092F11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6912" y="169260"/>
                        <a:ext cx="8436713" cy="6519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106DAA3-8ADD-F136-8DCC-85935F9BAC5D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4ED947-A8BE-A515-DCA5-13269AA5CC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606D93-26F3-A00F-D2F3-EF57D5FE4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5815DD-A6EE-F4F5-194D-0CD994AB34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2167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1EC8F46-010F-4C7B-CE3E-D3649FB17D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879400"/>
              </p:ext>
            </p:extLst>
          </p:nvPr>
        </p:nvGraphicFramePr>
        <p:xfrm>
          <a:off x="3552031" y="137773"/>
          <a:ext cx="5087938" cy="6582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11">
                  <p:embed/>
                </p:oleObj>
              </mc:Choice>
              <mc:Fallback>
                <p:oleObj name="Acrobat Document" r:id="rId2" imgW="4663440" imgH="6034757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1EC8F46-010F-4C7B-CE3E-D3649FB17D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52031" y="137773"/>
                        <a:ext cx="5087938" cy="6582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5E857C7-88E6-34D5-1377-40DF1A4A6CC0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3E8696-C095-9B72-F00F-C5836CD9E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211988-D9BB-4522-6278-4E02AE1B9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8124BE-DB7A-FDC5-87AB-C1783C97F1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3214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F2C7353-E1D2-A212-38B2-6A6E1273A6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397144"/>
              </p:ext>
            </p:extLst>
          </p:nvPr>
        </p:nvGraphicFramePr>
        <p:xfrm>
          <a:off x="3538796" y="120650"/>
          <a:ext cx="5114408" cy="661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11">
                  <p:embed/>
                </p:oleObj>
              </mc:Choice>
              <mc:Fallback>
                <p:oleObj name="Acrobat Document" r:id="rId2" imgW="4663440" imgH="6034757" progId="Acrobat.Document.1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F2C7353-E1D2-A212-38B2-6A6E1273A6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38796" y="120650"/>
                        <a:ext cx="5114408" cy="661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31CF1C0A-A645-21B8-4516-C6E0E7AB1DC9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76C8F8-A0DE-4BA0-4726-369F81F7A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0BFB8D-3593-B5F6-C26F-76E0EF7D4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0D4A8B-6423-118C-D297-69CDA67A25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148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590558E-AB8E-5557-6B2A-6421FF2E4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254371"/>
              </p:ext>
            </p:extLst>
          </p:nvPr>
        </p:nvGraphicFramePr>
        <p:xfrm>
          <a:off x="3558381" y="145988"/>
          <a:ext cx="5075238" cy="656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11">
                  <p:embed/>
                </p:oleObj>
              </mc:Choice>
              <mc:Fallback>
                <p:oleObj name="Acrobat Document" r:id="rId2" imgW="4663440" imgH="6034757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590558E-AB8E-5557-6B2A-6421FF2E4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58381" y="145988"/>
                        <a:ext cx="5075238" cy="656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0F867C6-442B-FC04-8AFC-2711D153F042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FC8BC2-8547-F2A9-7A0D-CD88DFD63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85B336-89D8-150F-7BED-B082D638D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5C97082-D3EC-A406-BF4C-184ABF316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983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87FA6CB-C4A9-CEE0-822B-B6DA90D19B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871253"/>
              </p:ext>
            </p:extLst>
          </p:nvPr>
        </p:nvGraphicFramePr>
        <p:xfrm>
          <a:off x="1995870" y="260620"/>
          <a:ext cx="8200259" cy="633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bat.Document.11">
                  <p:embed/>
                </p:oleObj>
              </mc:Choice>
              <mc:Fallback>
                <p:oleObj name="Acrobat Document" r:id="rId2" imgW="6035040" imgH="4663299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87FA6CB-C4A9-CEE0-822B-B6DA90D19B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5870" y="260620"/>
                        <a:ext cx="8200259" cy="6336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CFC42D4-4F39-D293-CEF3-99F1E839F98A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828544-E301-FA9D-886F-58BC8D5F7A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73913F-937C-41F0-EABA-97ABF47FD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A525E3-A567-DABF-FE99-8D01F7AF2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5915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F2D2245-5192-ADA8-7FDC-8F852BE01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127864"/>
              </p:ext>
            </p:extLst>
          </p:nvPr>
        </p:nvGraphicFramePr>
        <p:xfrm>
          <a:off x="3609181" y="211710"/>
          <a:ext cx="4973638" cy="6434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11">
                  <p:embed/>
                </p:oleObj>
              </mc:Choice>
              <mc:Fallback>
                <p:oleObj name="Acrobat Document" r:id="rId2" imgW="4663440" imgH="6034757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F2D2245-5192-ADA8-7FDC-8F852BE01B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9181" y="211710"/>
                        <a:ext cx="4973638" cy="6434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47C8348-9C97-46A1-D9B7-CCFA04ACF788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69CBE1-FFA7-4EBF-6BEB-D8FE4212D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F77BE5-983D-90C1-D18F-B42E74CAE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F9A4FB-BB50-1EF2-7486-97473481B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258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FFB29F7-27A5-EACB-2859-DBD1028D6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066364"/>
              </p:ext>
            </p:extLst>
          </p:nvPr>
        </p:nvGraphicFramePr>
        <p:xfrm>
          <a:off x="1988827" y="166277"/>
          <a:ext cx="8214345" cy="634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035040" imgH="4663299" progId="Acrobat.Document.11">
                  <p:embed/>
                </p:oleObj>
              </mc:Choice>
              <mc:Fallback>
                <p:oleObj name="Acrobat Document" r:id="rId3" imgW="6035040" imgH="4663299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FFB29F7-27A5-EACB-2859-DBD1028D67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8827" y="166277"/>
                        <a:ext cx="8214345" cy="6347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6B288BFB-2BC5-61F5-F0FE-80E3E5F77041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BD10B8-7B20-CB76-7695-DD4584DF7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A08642-9ACB-DEAE-D72C-D8ACB0519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044A79-B57F-231E-EA1D-1A16ED8C0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3000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88EE738-5413-10C6-EDEF-2DE4ABBBF6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313018"/>
              </p:ext>
            </p:extLst>
          </p:nvPr>
        </p:nvGraphicFramePr>
        <p:xfrm>
          <a:off x="3508899" y="81972"/>
          <a:ext cx="5174201" cy="669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11">
                  <p:embed/>
                </p:oleObj>
              </mc:Choice>
              <mc:Fallback>
                <p:oleObj name="Acrobat Document" r:id="rId2" imgW="4663440" imgH="6034757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88EE738-5413-10C6-EDEF-2DE4ABBBF6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08899" y="81972"/>
                        <a:ext cx="5174201" cy="669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F97559E-3BA5-151B-3C1B-623BA3E9C80D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D2C964-A799-AB7E-D2D7-4B66E658CF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60CD63-CB5F-FED4-EC96-B8E47A24C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A8C6B0-51EC-D7BE-681D-07834FA71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415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3E8F31B-82C7-2749-B7B1-4098CE6F66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820267"/>
              </p:ext>
            </p:extLst>
          </p:nvPr>
        </p:nvGraphicFramePr>
        <p:xfrm>
          <a:off x="3561236" y="151383"/>
          <a:ext cx="5036663" cy="6516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11">
                  <p:embed/>
                </p:oleObj>
              </mc:Choice>
              <mc:Fallback>
                <p:oleObj name="Acrobat Document" r:id="rId2" imgW="4663440" imgH="6034757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3E8F31B-82C7-2749-B7B1-4098CE6F6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61236" y="151383"/>
                        <a:ext cx="5036663" cy="6516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4ECDBC7-1B5A-75A0-53C6-57873F92BA70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B300D96-0CCD-7445-DE97-10F6EA6D5E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6988EF-767B-9C8A-27EA-0C7F7DEAF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BDC04B-D5A7-6B75-54F3-25A1825B8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529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AEC67F2-FA1F-B0D5-1055-AA22251B3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571870"/>
              </p:ext>
            </p:extLst>
          </p:nvPr>
        </p:nvGraphicFramePr>
        <p:xfrm>
          <a:off x="3604716" y="205933"/>
          <a:ext cx="4982567" cy="644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663440" imgH="6034757" progId="Acrobat.Document.DC">
                  <p:embed/>
                </p:oleObj>
              </mc:Choice>
              <mc:Fallback>
                <p:oleObj name="Acrobat Document" r:id="rId3" imgW="4663440" imgH="6034757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AEC67F2-FA1F-B0D5-1055-AA22251B3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4716" y="205933"/>
                        <a:ext cx="4982567" cy="6446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666178AC-D23E-B1AA-62C7-4950FD82AE71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B4FEBA1-2196-D09B-E5EF-3195033E0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12BD07-0459-BE75-5AF4-A10373001D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B51542C-8307-AAB8-A956-5115DCA498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041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95DDF9-EC9D-F7BB-C2DA-0A1BA22C5AF5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258F80-1054-C963-04E0-A3031D42C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CFEA3A-869A-EFCA-AC00-2E09ACFDB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2EBC06-F231-05D7-5924-31C509C4C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B47D49-F7BA-92F4-8FA1-39B0BC8B4E8D}"/>
              </a:ext>
            </a:extLst>
          </p:cNvPr>
          <p:cNvGrpSpPr/>
          <p:nvPr/>
        </p:nvGrpSpPr>
        <p:grpSpPr>
          <a:xfrm>
            <a:off x="1110812" y="924322"/>
            <a:ext cx="10801788" cy="4596333"/>
            <a:chOff x="1110812" y="924322"/>
            <a:chExt cx="10801788" cy="4596333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1E386B0E-7977-8EBD-0D07-52F9C371213C}"/>
                </a:ext>
              </a:extLst>
            </p:cNvPr>
            <p:cNvSpPr txBox="1">
              <a:spLocks/>
            </p:cNvSpPr>
            <p:nvPr/>
          </p:nvSpPr>
          <p:spPr>
            <a:xfrm>
              <a:off x="1446349" y="924322"/>
              <a:ext cx="7024551" cy="959822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000" b="1" kern="1200">
                  <a:solidFill>
                    <a:srgbClr val="FEFEFE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dirty="0"/>
                <a:t>Learn More </a:t>
              </a:r>
              <a:r>
                <a:rPr lang="en-US" dirty="0">
                  <a:solidFill>
                    <a:srgbClr val="00B050"/>
                  </a:solidFill>
                </a:rPr>
                <a:t>|</a:t>
              </a:r>
              <a:r>
                <a:rPr lang="en-US" dirty="0" err="1"/>
                <a:t>Aprende</a:t>
              </a:r>
              <a:r>
                <a:rPr lang="en-US" dirty="0"/>
                <a:t> </a:t>
              </a:r>
              <a:r>
                <a:rPr lang="en-US" dirty="0" err="1"/>
                <a:t>más</a:t>
              </a:r>
              <a:r>
                <a:rPr lang="en-US" dirty="0"/>
                <a:t> </a:t>
              </a: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E073B30F-1DE6-A905-90FF-A0BC38EA1C8C}"/>
                </a:ext>
              </a:extLst>
            </p:cNvPr>
            <p:cNvSpPr txBox="1">
              <a:spLocks/>
            </p:cNvSpPr>
            <p:nvPr/>
          </p:nvSpPr>
          <p:spPr>
            <a:xfrm>
              <a:off x="1110812" y="1884144"/>
              <a:ext cx="10801788" cy="3636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2" charset="2"/>
                <a:buChar char="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B050"/>
                </a:buClr>
                <a:buFont typeface="Courier New" panose="02070309020205020404" pitchFamily="49" charset="0"/>
                <a:buChar char="o"/>
              </a:pP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Core standards</a:t>
              </a:r>
              <a:r>
                <a: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|</a:t>
              </a:r>
              <a:r>
                <a:rPr lang="en-US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Estándares</a:t>
              </a:r>
              <a:r>
                <a: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básicos</a:t>
              </a:r>
              <a:r>
                <a: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br>
                <a: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https://portal.ct.gov/SDE/CT-Core-Standards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00B050"/>
                </a:buClr>
                <a:buFont typeface="Courier New" panose="02070309020205020404" pitchFamily="49" charset="0"/>
                <a:buChar char="o"/>
              </a:pP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about SEDS and IEP form: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| </a:t>
              </a:r>
              <a:r>
                <a:rPr lang="es-E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Más sobre SEDS y el formulario IEP:</a:t>
              </a:r>
              <a:b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https://portal.ct.gov/SDE/Special-Education/New-IEP/New-IEP-CT-SEDS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00B050"/>
                </a:buClr>
                <a:buFont typeface="Courier New" panose="02070309020205020404" pitchFamily="49" charset="0"/>
                <a:buChar char="o"/>
              </a:pP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Old manual and form: 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|</a:t>
              </a: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Antiguo</a:t>
              </a: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manual y </a:t>
              </a:r>
              <a:r>
                <a:rPr lang="en-US" sz="24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formulario</a:t>
              </a: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https://resources.finalsite.net/images/v1563918137/region15org/g5bh61ikgad62qbcbnww/IEPManualandForms.pdf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5876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502066-F4DB-1439-0C2D-F8998D25DEF7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716EDC-3FDD-BB69-2A42-15E2C0595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3D4724-A34D-23DC-397B-81D9AA7EB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5B0E5F-AC6C-E75C-7E2E-3B8F029FC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4CFFE9-7212-0E54-ED3C-AD3AE55F5AE8}"/>
              </a:ext>
            </a:extLst>
          </p:cNvPr>
          <p:cNvSpPr txBox="1">
            <a:spLocks/>
          </p:cNvSpPr>
          <p:nvPr/>
        </p:nvSpPr>
        <p:spPr>
          <a:xfrm>
            <a:off x="2645541" y="1366632"/>
            <a:ext cx="8452288" cy="36323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John M. Flanders, Esq.</a:t>
            </a:r>
          </a:p>
          <a:p>
            <a:pPr marL="457200" lvl="1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john@flandersgroup.net</a:t>
            </a:r>
          </a:p>
          <a:p>
            <a:pPr marL="457200" lvl="1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860.559.4706</a:t>
            </a:r>
          </a:p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Special Education Equity for Kids</a:t>
            </a:r>
          </a:p>
          <a:p>
            <a:pPr marL="457200" lvl="1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www.seekct.com</a:t>
            </a:r>
          </a:p>
        </p:txBody>
      </p:sp>
    </p:spTree>
    <p:extLst>
      <p:ext uri="{BB962C8B-B14F-4D97-AF65-F5344CB8AC3E}">
        <p14:creationId xmlns:p14="http://schemas.microsoft.com/office/powerpoint/2010/main" val="6461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A403DE6-A5C9-FDF0-4475-7AA8E8F0A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719685"/>
              </p:ext>
            </p:extLst>
          </p:nvPr>
        </p:nvGraphicFramePr>
        <p:xfrm>
          <a:off x="1870841" y="201649"/>
          <a:ext cx="8352884" cy="6454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bat.Document.11">
                  <p:embed/>
                </p:oleObj>
              </mc:Choice>
              <mc:Fallback>
                <p:oleObj name="Acrobat Document" r:id="rId2" imgW="6035040" imgH="4663299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A403DE6-A5C9-FDF0-4475-7AA8E8F0A6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70841" y="201649"/>
                        <a:ext cx="8352884" cy="6454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553D89F-BB83-5610-D86E-40765175D79A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E9B4772-59D5-64CE-A092-7C87E3A334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EBCBDA6-A8A1-A4A4-28B2-5363D79CB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533D9D-3F59-423C-9B2A-D49244A09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757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5FD60A-48E7-1E68-3DB9-03EB3125A655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9950CA-B0F7-4A72-4DF5-54AA60403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B3E6B9-45BB-8469-01A8-D8F93E1707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CE8AB1-A6E4-338D-5B39-3BB643FFC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261273-F3D2-005B-1E93-49173099C536}"/>
              </a:ext>
            </a:extLst>
          </p:cNvPr>
          <p:cNvGrpSpPr/>
          <p:nvPr/>
        </p:nvGrpSpPr>
        <p:grpSpPr>
          <a:xfrm>
            <a:off x="960598" y="825991"/>
            <a:ext cx="10994335" cy="4694664"/>
            <a:chOff x="960598" y="457527"/>
            <a:chExt cx="10994335" cy="469466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4E4450A-E9F3-AA84-889D-777C63F873E3}"/>
                </a:ext>
              </a:extLst>
            </p:cNvPr>
            <p:cNvGrpSpPr/>
            <p:nvPr/>
          </p:nvGrpSpPr>
          <p:grpSpPr>
            <a:xfrm>
              <a:off x="960598" y="457527"/>
              <a:ext cx="10994335" cy="4694664"/>
              <a:chOff x="960598" y="457527"/>
              <a:chExt cx="10994335" cy="4694664"/>
            </a:xfrm>
          </p:grpSpPr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A3BB515-70C2-B425-0992-6D6133CAD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2267" y="1710857"/>
                <a:ext cx="5300133" cy="3199221"/>
              </a:xfrm>
              <a:prstGeom prst="rect">
                <a:avLst/>
              </a:prstGeom>
            </p:spPr>
            <p:txBody>
              <a:bodyPr anchor="ctr">
                <a:normAutofit fontScale="925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Significant Change</a:t>
                </a:r>
              </a:p>
              <a:p>
                <a:pPr lvl="1">
                  <a:buClr>
                    <a:srgbClr val="00B050"/>
                  </a:buClr>
                  <a:buSzPct val="95000"/>
                  <a:buFont typeface="Courier New" panose="02070309020205020404" pitchFamily="49" charset="0"/>
                  <a:buChar char="o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Add or Remove a Service</a:t>
                </a:r>
              </a:p>
              <a:p>
                <a:pPr lvl="1">
                  <a:buClr>
                    <a:srgbClr val="00B050"/>
                  </a:buClr>
                  <a:buSzPct val="95000"/>
                  <a:buFont typeface="Courier New" panose="02070309020205020404" pitchFamily="49" charset="0"/>
                  <a:buChar char="o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Change in Placement</a:t>
                </a:r>
              </a:p>
              <a:p>
                <a:pPr lvl="1">
                  <a:buClr>
                    <a:srgbClr val="00B050"/>
                  </a:buClr>
                  <a:buSzPct val="95000"/>
                  <a:buFont typeface="Courier New" panose="02070309020205020404" pitchFamily="49" charset="0"/>
                  <a:buChar char="o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Evaluation</a:t>
                </a:r>
              </a:p>
              <a:p>
                <a:pPr lvl="1">
                  <a:buClr>
                    <a:srgbClr val="00B050"/>
                  </a:buClr>
                  <a:buSzPct val="95000"/>
                  <a:buFont typeface="Courier New" panose="02070309020205020404" pitchFamily="49" charset="0"/>
                  <a:buChar char="o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Or Refuse Any of the Above</a:t>
                </a:r>
              </a:p>
            </p:txBody>
          </p:sp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3EEFF054-92BB-70A0-919C-6220B003B1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0598" y="457527"/>
                <a:ext cx="10405534" cy="1031242"/>
              </a:xfrm>
              <a:prstGeom prst="rect">
                <a:avLst/>
              </a:prstGeom>
            </p:spPr>
            <p:txBody>
              <a:bodyPr anchor="b">
                <a:norm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r"/>
                <a:r>
                  <a:rPr lang="en-US" sz="36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Prior Written Notice </a:t>
                </a:r>
                <a:r>
                  <a:rPr lang="en-US" sz="3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|</a:t>
                </a:r>
                <a:r>
                  <a:rPr lang="en-US" sz="36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Aviso </a:t>
                </a:r>
                <a:r>
                  <a:rPr lang="en-US" sz="3600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Previo</a:t>
                </a:r>
                <a:r>
                  <a:rPr lang="en-US" sz="36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:r>
                  <a:rPr lang="en-US" sz="3600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Escrito</a:t>
                </a:r>
                <a:r>
                  <a:rPr lang="en-US" sz="36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96D2220-F6BA-9C58-07E3-14CCCA265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0800" y="1857232"/>
                <a:ext cx="5554133" cy="3294959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7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Cambio </a:t>
                </a:r>
                <a:r>
                  <a:rPr lang="en-US" sz="37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significativo</a:t>
                </a:r>
                <a:endParaRPr lang="en-US" sz="37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buClr>
                    <a:srgbClr val="00B050"/>
                  </a:buClr>
                  <a:buSzPct val="95000"/>
                  <a:buFont typeface="Courier New" panose="02070309020205020404" pitchFamily="49" charset="0"/>
                  <a:buChar char="o"/>
                </a:pPr>
                <a:r>
                  <a:rPr lang="es-E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Agregar o quitar un servicio</a:t>
                </a:r>
              </a:p>
              <a:p>
                <a:pPr lvl="1">
                  <a:buClr>
                    <a:srgbClr val="00B050"/>
                  </a:buClr>
                  <a:buSzPct val="95000"/>
                  <a:buFont typeface="Courier New" panose="02070309020205020404" pitchFamily="49" charset="0"/>
                  <a:buChar char="o"/>
                </a:pPr>
                <a:r>
                  <a:rPr lang="es-E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Cambio de ubicación</a:t>
                </a:r>
              </a:p>
              <a:p>
                <a:pPr lvl="1">
                  <a:buClr>
                    <a:srgbClr val="00B050"/>
                  </a:buClr>
                  <a:buSzPct val="95000"/>
                  <a:buFont typeface="Courier New" panose="02070309020205020404" pitchFamily="49" charset="0"/>
                  <a:buChar char="o"/>
                </a:pPr>
                <a:r>
                  <a:rPr lang="es-E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Evaluación</a:t>
                </a:r>
              </a:p>
              <a:p>
                <a:pPr lvl="1">
                  <a:buClr>
                    <a:srgbClr val="00B050"/>
                  </a:buClr>
                  <a:buSzPct val="95000"/>
                  <a:buFont typeface="Courier New" panose="02070309020205020404" pitchFamily="49" charset="0"/>
                  <a:buChar char="o"/>
                </a:pPr>
                <a:r>
                  <a:rPr lang="es-E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O rechazar cualquiera de los anteriores</a:t>
                </a:r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C99FBDE-78B2-0712-6C9D-B85654F18C21}"/>
                </a:ext>
              </a:extLst>
            </p:cNvPr>
            <p:cNvCxnSpPr>
              <a:cxnSpLocks/>
            </p:cNvCxnSpPr>
            <p:nvPr/>
          </p:nvCxnSpPr>
          <p:spPr>
            <a:xfrm>
              <a:off x="6299200" y="2076177"/>
              <a:ext cx="0" cy="3076014"/>
            </a:xfrm>
            <a:prstGeom prst="lin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2084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6405040-E52F-C39E-16A4-F5F26A941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728884"/>
              </p:ext>
            </p:extLst>
          </p:nvPr>
        </p:nvGraphicFramePr>
        <p:xfrm>
          <a:off x="1772471" y="86400"/>
          <a:ext cx="8384976" cy="64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035040" imgH="4663299" progId="Acrobat.Document.11">
                  <p:embed/>
                </p:oleObj>
              </mc:Choice>
              <mc:Fallback>
                <p:oleObj name="Acrobat Document" r:id="rId3" imgW="6035040" imgH="4663299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6405040-E52F-C39E-16A4-F5F26A941F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2471" y="86400"/>
                        <a:ext cx="8384976" cy="64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9BF3E96-6FD3-1774-7959-605ACA5DAFEF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29F9A3-D8E0-A63D-7D1B-344B8FC55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7B48FC-CC93-D3B6-C65C-B7627C9E56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D02EF4-4927-229B-8E45-2C77FFE596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24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154A035-9C47-3DCD-7264-CEB719C0C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302324"/>
              </p:ext>
            </p:extLst>
          </p:nvPr>
        </p:nvGraphicFramePr>
        <p:xfrm>
          <a:off x="1776993" y="174814"/>
          <a:ext cx="8470646" cy="635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486400" imgH="4114800" progId="Acrobat.Document.11">
                  <p:embed/>
                </p:oleObj>
              </mc:Choice>
              <mc:Fallback>
                <p:oleObj name="Acrobat Document" r:id="rId3" imgW="5486400" imgH="4114800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154A035-9C47-3DCD-7264-CEB719C0CD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6993" y="174814"/>
                        <a:ext cx="8470646" cy="635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5502AB2-6D8C-8BF8-D82D-95A309F349A6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F68ACB-4205-1BAA-E4EE-DD170F4F0E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7417DA-D677-FFCD-F058-D740AA7F9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080A9E-3D00-6F1C-E3D0-003C907CB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79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1EE49EF-9FA2-076E-FFB8-94ED287B3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320842"/>
              </p:ext>
            </p:extLst>
          </p:nvPr>
        </p:nvGraphicFramePr>
        <p:xfrm>
          <a:off x="3078163" y="1095375"/>
          <a:ext cx="6035675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bat.Document.11">
                  <p:embed/>
                </p:oleObj>
              </mc:Choice>
              <mc:Fallback>
                <p:oleObj name="Acrobat Document" r:id="rId2" imgW="6035040" imgH="4663299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1EE49EF-9FA2-076E-FFB8-94ED287B3D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78163" y="1095375"/>
                        <a:ext cx="6035675" cy="466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5C507D8-F2C9-B16D-C0DA-2DADE26E5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300298"/>
              </p:ext>
            </p:extLst>
          </p:nvPr>
        </p:nvGraphicFramePr>
        <p:xfrm>
          <a:off x="1857881" y="152400"/>
          <a:ext cx="8279730" cy="6398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6035040" imgH="4663299" progId="Acrobat.Document.11">
                  <p:embed/>
                </p:oleObj>
              </mc:Choice>
              <mc:Fallback>
                <p:oleObj name="Acrobat Document" r:id="rId4" imgW="6035040" imgH="4663299" progId="Acrobat.Document.1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5C507D8-F2C9-B16D-C0DA-2DADE26E50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7881" y="152400"/>
                        <a:ext cx="8279730" cy="6398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3DD851A-71EC-0999-5733-9D64D7772290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A33B82-8579-9313-9A7A-2FFAAEDB8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1DE50B-D1CB-2AFD-DA22-BEAE7D6A2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065D8F-3DC4-0361-350F-1493029FB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134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2C432A2-2A9D-5746-5CFD-FCD3D6BE79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67184"/>
              </p:ext>
            </p:extLst>
          </p:nvPr>
        </p:nvGraphicFramePr>
        <p:xfrm>
          <a:off x="1870841" y="224749"/>
          <a:ext cx="8293100" cy="6408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035040" imgH="4663299" progId="Acrobat.Document.11">
                  <p:embed/>
                </p:oleObj>
              </mc:Choice>
              <mc:Fallback>
                <p:oleObj name="Acrobat Document" r:id="rId3" imgW="6035040" imgH="4663299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2C432A2-2A9D-5746-5CFD-FCD3D6BE79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0841" y="224749"/>
                        <a:ext cx="8293100" cy="6408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BBAA2F0-2F56-F259-D5E4-6BBDA8B75FA2}"/>
              </a:ext>
            </a:extLst>
          </p:cNvPr>
          <p:cNvGrpSpPr/>
          <p:nvPr/>
        </p:nvGrpSpPr>
        <p:grpSpPr>
          <a:xfrm>
            <a:off x="-136635" y="-79512"/>
            <a:ext cx="14709587" cy="7133202"/>
            <a:chOff x="-136635" y="-79512"/>
            <a:chExt cx="14709587" cy="71332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80E28D-2255-2D71-CC06-9170C5BDDE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" b="69065"/>
            <a:stretch/>
          </p:blipFill>
          <p:spPr>
            <a:xfrm>
              <a:off x="9811047" y="5520655"/>
              <a:ext cx="4761905" cy="1337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0176A8-1E98-124C-6FDE-CD0AC81476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3" b="34325"/>
            <a:stretch/>
          </p:blipFill>
          <p:spPr>
            <a:xfrm rot="5400000">
              <a:off x="-965846" y="886334"/>
              <a:ext cx="2892289" cy="96059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9EF8FA-BD57-E9B0-4C9C-16C04A6F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4613" r="20444" b="9233"/>
            <a:stretch/>
          </p:blipFill>
          <p:spPr>
            <a:xfrm>
              <a:off x="-136635" y="4770378"/>
              <a:ext cx="2007476" cy="228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609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2062</TotalTime>
  <Words>200</Words>
  <Application>Microsoft Office PowerPoint</Application>
  <PresentationFormat>Widescreen</PresentationFormat>
  <Paragraphs>35</Paragraphs>
  <Slides>31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Rounded MT Bold</vt:lpstr>
      <vt:lpstr>Calibri</vt:lpstr>
      <vt:lpstr>Calibri Light</vt:lpstr>
      <vt:lpstr>Century Gothic</vt:lpstr>
      <vt:lpstr>Courier New</vt:lpstr>
      <vt:lpstr>Wingdings 2</vt:lpstr>
      <vt:lpstr>Quotable</vt:lpstr>
      <vt:lpstr>Office Theme</vt:lpstr>
      <vt:lpstr>Acrobat Document</vt:lpstr>
      <vt:lpstr>Connecticut’s  New IEP Form presented 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Connecticut’s New IEP Form</dc:title>
  <dc:creator>John Flanders</dc:creator>
  <cp:lastModifiedBy>Yoseiris Castro</cp:lastModifiedBy>
  <cp:revision>14</cp:revision>
  <cp:lastPrinted>2022-08-18T20:05:12Z</cp:lastPrinted>
  <dcterms:created xsi:type="dcterms:W3CDTF">2022-08-10T17:01:55Z</dcterms:created>
  <dcterms:modified xsi:type="dcterms:W3CDTF">2023-01-04T21:38:28Z</dcterms:modified>
</cp:coreProperties>
</file>