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0" r:id="rId3"/>
  </p:sldMasterIdLst>
  <p:notesMasterIdLst>
    <p:notesMasterId r:id="rId26"/>
  </p:notesMasterIdLst>
  <p:sldIdLst>
    <p:sldId id="256" r:id="rId4"/>
    <p:sldId id="559" r:id="rId5"/>
    <p:sldId id="564" r:id="rId6"/>
    <p:sldId id="561" r:id="rId7"/>
    <p:sldId id="271" r:id="rId8"/>
    <p:sldId id="565" r:id="rId9"/>
    <p:sldId id="392" r:id="rId10"/>
    <p:sldId id="384" r:id="rId11"/>
    <p:sldId id="571" r:id="rId12"/>
    <p:sldId id="570" r:id="rId13"/>
    <p:sldId id="566" r:id="rId14"/>
    <p:sldId id="515" r:id="rId15"/>
    <p:sldId id="567" r:id="rId16"/>
    <p:sldId id="350" r:id="rId17"/>
    <p:sldId id="373" r:id="rId18"/>
    <p:sldId id="568" r:id="rId19"/>
    <p:sldId id="260" r:id="rId20"/>
    <p:sldId id="265" r:id="rId21"/>
    <p:sldId id="442" r:id="rId22"/>
    <p:sldId id="545" r:id="rId23"/>
    <p:sldId id="275" r:id="rId24"/>
    <p:sldId id="27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4660"/>
  </p:normalViewPr>
  <p:slideViewPr>
    <p:cSldViewPr snapToGrid="0">
      <p:cViewPr>
        <p:scale>
          <a:sx n="62" d="100"/>
          <a:sy n="62" d="100"/>
        </p:scale>
        <p:origin x="1062" y="19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DFEB24-95F2-4A02-B83E-AA2642AAABD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AE23246-2735-4111-A736-2AFBD3FB9355}">
      <dgm:prSet/>
      <dgm:spPr/>
      <dgm:t>
        <a:bodyPr/>
        <a:lstStyle/>
        <a:p>
          <a:r>
            <a:rPr lang="en-US" baseline="0" dirty="0"/>
            <a:t>Define Mental Health and Explain it’s Connection to Wellness / </a:t>
          </a:r>
          <a:r>
            <a:rPr lang="es-MX" baseline="0" dirty="0"/>
            <a:t>Definir la Salud Mental y Explicar su Conexión con el Bienestar </a:t>
          </a:r>
          <a:r>
            <a:rPr lang="en-US" baseline="0" dirty="0"/>
            <a:t>   </a:t>
          </a:r>
          <a:endParaRPr lang="en-US" dirty="0"/>
        </a:p>
      </dgm:t>
    </dgm:pt>
    <dgm:pt modelId="{B1E124E0-A7B9-4865-A493-669BEF9DB65D}" type="parTrans" cxnId="{5B580AC0-4C37-40D4-9B4F-2B598F15A768}">
      <dgm:prSet/>
      <dgm:spPr/>
      <dgm:t>
        <a:bodyPr/>
        <a:lstStyle/>
        <a:p>
          <a:endParaRPr lang="en-US"/>
        </a:p>
      </dgm:t>
    </dgm:pt>
    <dgm:pt modelId="{A98FBEAA-DA48-45AE-9B48-A3BB441B9839}" type="sibTrans" cxnId="{5B580AC0-4C37-40D4-9B4F-2B598F15A768}">
      <dgm:prSet/>
      <dgm:spPr/>
      <dgm:t>
        <a:bodyPr/>
        <a:lstStyle/>
        <a:p>
          <a:endParaRPr lang="en-US"/>
        </a:p>
      </dgm:t>
    </dgm:pt>
    <dgm:pt modelId="{458E1720-FBFF-4840-A514-7B0892CB134F}">
      <dgm:prSet/>
      <dgm:spPr/>
      <dgm:t>
        <a:bodyPr/>
        <a:lstStyle/>
        <a:p>
          <a:r>
            <a:rPr lang="en-US" dirty="0"/>
            <a:t>Discuss the Impact of Multiple Public Health Crises on Mental Health and Overall Wellbeing /</a:t>
          </a:r>
          <a:r>
            <a:rPr lang="es-MX" dirty="0"/>
            <a:t>Hablar sobre Impacto de las Múltiples Crisis de Salud Pública en la Salud Mental y el Bienestar General </a:t>
          </a:r>
          <a:endParaRPr lang="en-US" dirty="0"/>
        </a:p>
      </dgm:t>
    </dgm:pt>
    <dgm:pt modelId="{6C73EF2C-9F29-4E02-8274-0ED458D0F515}" type="parTrans" cxnId="{20411117-0BA9-4C37-8180-F37C7A4E307A}">
      <dgm:prSet/>
      <dgm:spPr/>
      <dgm:t>
        <a:bodyPr/>
        <a:lstStyle/>
        <a:p>
          <a:endParaRPr lang="en-US"/>
        </a:p>
      </dgm:t>
    </dgm:pt>
    <dgm:pt modelId="{8C6E3FD3-9E48-4393-B52A-1091B3CF61EA}" type="sibTrans" cxnId="{20411117-0BA9-4C37-8180-F37C7A4E307A}">
      <dgm:prSet/>
      <dgm:spPr/>
      <dgm:t>
        <a:bodyPr/>
        <a:lstStyle/>
        <a:p>
          <a:endParaRPr lang="en-US"/>
        </a:p>
      </dgm:t>
    </dgm:pt>
    <dgm:pt modelId="{2CC39399-288C-48B4-B806-9574081C96DF}">
      <dgm:prSet/>
      <dgm:spPr/>
      <dgm:t>
        <a:bodyPr/>
        <a:lstStyle/>
        <a:p>
          <a:r>
            <a:rPr lang="en-US" dirty="0"/>
            <a:t>Discuss Protective and Risk Factors/</a:t>
          </a:r>
          <a:r>
            <a:rPr lang="es-MX" dirty="0"/>
            <a:t>Hablar sobre los Factores de Protección y de Riesgo</a:t>
          </a:r>
          <a:endParaRPr lang="en-US" dirty="0"/>
        </a:p>
      </dgm:t>
    </dgm:pt>
    <dgm:pt modelId="{356BF724-DF76-4003-A020-3103AA2A1125}" type="parTrans" cxnId="{C00F13C9-3F65-452B-8CC3-CDD877ABE1C8}">
      <dgm:prSet/>
      <dgm:spPr/>
      <dgm:t>
        <a:bodyPr/>
        <a:lstStyle/>
        <a:p>
          <a:endParaRPr lang="en-US"/>
        </a:p>
      </dgm:t>
    </dgm:pt>
    <dgm:pt modelId="{9E3D036B-115C-482A-9367-6567FD198E06}" type="sibTrans" cxnId="{C00F13C9-3F65-452B-8CC3-CDD877ABE1C8}">
      <dgm:prSet/>
      <dgm:spPr/>
      <dgm:t>
        <a:bodyPr/>
        <a:lstStyle/>
        <a:p>
          <a:endParaRPr lang="en-US"/>
        </a:p>
      </dgm:t>
    </dgm:pt>
    <dgm:pt modelId="{D53054C0-2C9D-4D52-9401-70B45A7CC8F0}">
      <dgm:prSet/>
      <dgm:spPr/>
      <dgm:t>
        <a:bodyPr/>
        <a:lstStyle/>
        <a:p>
          <a:r>
            <a:rPr lang="en-US" dirty="0"/>
            <a:t>Identify Tips that Promote Resilience, Healthy Coping and Thriving Skills/</a:t>
          </a:r>
          <a:r>
            <a:rPr lang="es-MX" dirty="0"/>
            <a:t>Identificar los Consejos que Promueven la Resiliencia, el Afrontar Saludable y las Habilidades para Prosperar</a:t>
          </a:r>
          <a:endParaRPr lang="en-US" dirty="0"/>
        </a:p>
      </dgm:t>
    </dgm:pt>
    <dgm:pt modelId="{BC1E0A51-7B82-45AE-A30E-B446A3E57A16}" type="parTrans" cxnId="{B5FC3E2E-D66E-4E4B-B8E6-15CF2C6824AB}">
      <dgm:prSet/>
      <dgm:spPr/>
      <dgm:t>
        <a:bodyPr/>
        <a:lstStyle/>
        <a:p>
          <a:endParaRPr lang="en-US"/>
        </a:p>
      </dgm:t>
    </dgm:pt>
    <dgm:pt modelId="{4B031F8C-4A78-437B-88C1-7451DA90D12E}" type="sibTrans" cxnId="{B5FC3E2E-D66E-4E4B-B8E6-15CF2C6824AB}">
      <dgm:prSet/>
      <dgm:spPr/>
      <dgm:t>
        <a:bodyPr/>
        <a:lstStyle/>
        <a:p>
          <a:endParaRPr lang="en-US"/>
        </a:p>
      </dgm:t>
    </dgm:pt>
    <dgm:pt modelId="{C084EA41-1779-4017-98B2-63EFE83272BF}">
      <dgm:prSet/>
      <dgm:spPr/>
      <dgm:t>
        <a:bodyPr/>
        <a:lstStyle/>
        <a:p>
          <a:r>
            <a:rPr lang="en-US" dirty="0"/>
            <a:t> Share “AHA” Moments and Begin Designing Coping and Thriving Plans/</a:t>
          </a:r>
          <a:r>
            <a:rPr lang="es-MX" dirty="0"/>
            <a:t>Compartir los Momentos "AJA" y Comenzar a Diseñar Planes de Afrontamiento y Prosperidad</a:t>
          </a:r>
          <a:r>
            <a:rPr lang="en-US" dirty="0"/>
            <a:t> </a:t>
          </a:r>
        </a:p>
      </dgm:t>
    </dgm:pt>
    <dgm:pt modelId="{C66CA2F6-F955-46CA-B9E3-CAD2DEBA2EA8}" type="parTrans" cxnId="{B70F054E-0661-4DA1-819A-3A18611C1D94}">
      <dgm:prSet/>
      <dgm:spPr/>
      <dgm:t>
        <a:bodyPr/>
        <a:lstStyle/>
        <a:p>
          <a:endParaRPr lang="en-US"/>
        </a:p>
      </dgm:t>
    </dgm:pt>
    <dgm:pt modelId="{A50D05EF-3A28-4DA1-AFC1-E460D53A4844}" type="sibTrans" cxnId="{B70F054E-0661-4DA1-819A-3A18611C1D94}">
      <dgm:prSet/>
      <dgm:spPr/>
      <dgm:t>
        <a:bodyPr/>
        <a:lstStyle/>
        <a:p>
          <a:endParaRPr lang="en-US"/>
        </a:p>
      </dgm:t>
    </dgm:pt>
    <dgm:pt modelId="{038C5B01-4F27-4114-8743-93886857FE8D}">
      <dgm:prSet/>
      <dgm:spPr/>
      <dgm:t>
        <a:bodyPr/>
        <a:lstStyle/>
        <a:p>
          <a:r>
            <a:rPr lang="en-US" dirty="0"/>
            <a:t>Wrap Up/</a:t>
          </a:r>
          <a:r>
            <a:rPr lang="es-CO" dirty="0"/>
            <a:t>Conclusión</a:t>
          </a:r>
          <a:endParaRPr lang="en-US" dirty="0"/>
        </a:p>
      </dgm:t>
    </dgm:pt>
    <dgm:pt modelId="{B4763EC3-9B90-4001-9A31-F651E7A5CCC7}" type="parTrans" cxnId="{587752A1-61EC-494C-9481-64A234BE77B0}">
      <dgm:prSet/>
      <dgm:spPr/>
      <dgm:t>
        <a:bodyPr/>
        <a:lstStyle/>
        <a:p>
          <a:endParaRPr lang="en-US"/>
        </a:p>
      </dgm:t>
    </dgm:pt>
    <dgm:pt modelId="{495E94E5-7813-4C46-9EDF-18E41EA13018}" type="sibTrans" cxnId="{587752A1-61EC-494C-9481-64A234BE77B0}">
      <dgm:prSet/>
      <dgm:spPr/>
      <dgm:t>
        <a:bodyPr/>
        <a:lstStyle/>
        <a:p>
          <a:endParaRPr lang="en-US"/>
        </a:p>
      </dgm:t>
    </dgm:pt>
    <dgm:pt modelId="{66B1D030-8EDE-4B6E-8EC9-3001C9D67717}" type="pres">
      <dgm:prSet presAssocID="{8EDFEB24-95F2-4A02-B83E-AA2642AAABD4}" presName="root" presStyleCnt="0">
        <dgm:presLayoutVars>
          <dgm:dir/>
          <dgm:resizeHandles val="exact"/>
        </dgm:presLayoutVars>
      </dgm:prSet>
      <dgm:spPr/>
    </dgm:pt>
    <dgm:pt modelId="{3912666C-33FC-4000-9E09-61862FF84878}" type="pres">
      <dgm:prSet presAssocID="{1AE23246-2735-4111-A736-2AFBD3FB9355}" presName="compNode" presStyleCnt="0"/>
      <dgm:spPr/>
    </dgm:pt>
    <dgm:pt modelId="{43C1470E-0EA2-4207-A0F1-CE36144A9C7F}" type="pres">
      <dgm:prSet presAssocID="{1AE23246-2735-4111-A736-2AFBD3FB9355}" presName="bgRect" presStyleLbl="bgShp" presStyleIdx="0" presStyleCnt="6"/>
      <dgm:spPr/>
    </dgm:pt>
    <dgm:pt modelId="{7EFD2F46-5677-4D35-8FCC-793D266D53F8}" type="pres">
      <dgm:prSet presAssocID="{1AE23246-2735-4111-A736-2AFBD3FB935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eaf"/>
        </a:ext>
      </dgm:extLst>
    </dgm:pt>
    <dgm:pt modelId="{75BE8A49-AC23-4807-BA84-DE74882C484E}" type="pres">
      <dgm:prSet presAssocID="{1AE23246-2735-4111-A736-2AFBD3FB9355}" presName="spaceRect" presStyleCnt="0"/>
      <dgm:spPr/>
    </dgm:pt>
    <dgm:pt modelId="{8B115AAB-4D8A-4524-9284-3BD3975D765D}" type="pres">
      <dgm:prSet presAssocID="{1AE23246-2735-4111-A736-2AFBD3FB9355}" presName="parTx" presStyleLbl="revTx" presStyleIdx="0" presStyleCnt="6">
        <dgm:presLayoutVars>
          <dgm:chMax val="0"/>
          <dgm:chPref val="0"/>
        </dgm:presLayoutVars>
      </dgm:prSet>
      <dgm:spPr/>
    </dgm:pt>
    <dgm:pt modelId="{1FE7CB87-066F-4BE1-9998-CD51C959B82F}" type="pres">
      <dgm:prSet presAssocID="{A98FBEAA-DA48-45AE-9B48-A3BB441B9839}" presName="sibTrans" presStyleCnt="0"/>
      <dgm:spPr/>
    </dgm:pt>
    <dgm:pt modelId="{CF88447F-3CD2-4DA6-9558-4F76CBC84564}" type="pres">
      <dgm:prSet presAssocID="{458E1720-FBFF-4840-A514-7B0892CB134F}" presName="compNode" presStyleCnt="0"/>
      <dgm:spPr/>
    </dgm:pt>
    <dgm:pt modelId="{7EA64D45-BC61-4547-BB07-68C190F1EDFB}" type="pres">
      <dgm:prSet presAssocID="{458E1720-FBFF-4840-A514-7B0892CB134F}" presName="bgRect" presStyleLbl="bgShp" presStyleIdx="1" presStyleCnt="6"/>
      <dgm:spPr/>
    </dgm:pt>
    <dgm:pt modelId="{2B5EEE07-C880-43F3-85C3-77A5CC76BB48}" type="pres">
      <dgm:prSet presAssocID="{458E1720-FBFF-4840-A514-7B0892CB134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68928B3F-7E48-4FDA-AFD9-CD542CAD6F30}" type="pres">
      <dgm:prSet presAssocID="{458E1720-FBFF-4840-A514-7B0892CB134F}" presName="spaceRect" presStyleCnt="0"/>
      <dgm:spPr/>
    </dgm:pt>
    <dgm:pt modelId="{9A28AF62-0F08-43F9-9351-023A7557CE9B}" type="pres">
      <dgm:prSet presAssocID="{458E1720-FBFF-4840-A514-7B0892CB134F}" presName="parTx" presStyleLbl="revTx" presStyleIdx="1" presStyleCnt="6">
        <dgm:presLayoutVars>
          <dgm:chMax val="0"/>
          <dgm:chPref val="0"/>
        </dgm:presLayoutVars>
      </dgm:prSet>
      <dgm:spPr/>
    </dgm:pt>
    <dgm:pt modelId="{2E0589FE-81D5-4988-94B1-BDE46BCDFD98}" type="pres">
      <dgm:prSet presAssocID="{8C6E3FD3-9E48-4393-B52A-1091B3CF61EA}" presName="sibTrans" presStyleCnt="0"/>
      <dgm:spPr/>
    </dgm:pt>
    <dgm:pt modelId="{6C0899D0-BC62-4FDC-8A0C-90CAC075B7EC}" type="pres">
      <dgm:prSet presAssocID="{2CC39399-288C-48B4-B806-9574081C96DF}" presName="compNode" presStyleCnt="0"/>
      <dgm:spPr/>
    </dgm:pt>
    <dgm:pt modelId="{286253B8-B958-4143-A2FA-C2A2DC6811BA}" type="pres">
      <dgm:prSet presAssocID="{2CC39399-288C-48B4-B806-9574081C96DF}" presName="bgRect" presStyleLbl="bgShp" presStyleIdx="2" presStyleCnt="6"/>
      <dgm:spPr/>
    </dgm:pt>
    <dgm:pt modelId="{4081B90D-FFCE-49E6-91EA-5D62165E12AD}" type="pres">
      <dgm:prSet presAssocID="{2CC39399-288C-48B4-B806-9574081C96D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428AE835-44BC-437D-A61C-6B6866B7EB17}" type="pres">
      <dgm:prSet presAssocID="{2CC39399-288C-48B4-B806-9574081C96DF}" presName="spaceRect" presStyleCnt="0"/>
      <dgm:spPr/>
    </dgm:pt>
    <dgm:pt modelId="{34BEA1F9-CE68-406B-9B65-F270863BB7A8}" type="pres">
      <dgm:prSet presAssocID="{2CC39399-288C-48B4-B806-9574081C96DF}" presName="parTx" presStyleLbl="revTx" presStyleIdx="2" presStyleCnt="6">
        <dgm:presLayoutVars>
          <dgm:chMax val="0"/>
          <dgm:chPref val="0"/>
        </dgm:presLayoutVars>
      </dgm:prSet>
      <dgm:spPr/>
    </dgm:pt>
    <dgm:pt modelId="{912FF695-35EF-4680-8969-99B2709B8396}" type="pres">
      <dgm:prSet presAssocID="{9E3D036B-115C-482A-9367-6567FD198E06}" presName="sibTrans" presStyleCnt="0"/>
      <dgm:spPr/>
    </dgm:pt>
    <dgm:pt modelId="{248D6236-D714-44BB-B57E-594F148E8276}" type="pres">
      <dgm:prSet presAssocID="{D53054C0-2C9D-4D52-9401-70B45A7CC8F0}" presName="compNode" presStyleCnt="0"/>
      <dgm:spPr/>
    </dgm:pt>
    <dgm:pt modelId="{31682F9A-8BA5-4D3E-83EE-7308C7C4A819}" type="pres">
      <dgm:prSet presAssocID="{D53054C0-2C9D-4D52-9401-70B45A7CC8F0}" presName="bgRect" presStyleLbl="bgShp" presStyleIdx="3" presStyleCnt="6" custLinFactNeighborX="-88" custLinFactNeighborY="2116"/>
      <dgm:spPr/>
    </dgm:pt>
    <dgm:pt modelId="{C678FAEE-16A2-4F90-9C28-BE28EAB9CDC3}" type="pres">
      <dgm:prSet presAssocID="{D53054C0-2C9D-4D52-9401-70B45A7CC8F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ers"/>
        </a:ext>
      </dgm:extLst>
    </dgm:pt>
    <dgm:pt modelId="{7CB8972B-EF49-4CAE-9746-7641B2AEF655}" type="pres">
      <dgm:prSet presAssocID="{D53054C0-2C9D-4D52-9401-70B45A7CC8F0}" presName="spaceRect" presStyleCnt="0"/>
      <dgm:spPr/>
    </dgm:pt>
    <dgm:pt modelId="{D5483253-622C-4152-8843-8B6F8C0BFCBF}" type="pres">
      <dgm:prSet presAssocID="{D53054C0-2C9D-4D52-9401-70B45A7CC8F0}" presName="parTx" presStyleLbl="revTx" presStyleIdx="3" presStyleCnt="6">
        <dgm:presLayoutVars>
          <dgm:chMax val="0"/>
          <dgm:chPref val="0"/>
        </dgm:presLayoutVars>
      </dgm:prSet>
      <dgm:spPr/>
    </dgm:pt>
    <dgm:pt modelId="{68309B30-98AB-4F81-BC21-DAE55A4BE40B}" type="pres">
      <dgm:prSet presAssocID="{4B031F8C-4A78-437B-88C1-7451DA90D12E}" presName="sibTrans" presStyleCnt="0"/>
      <dgm:spPr/>
    </dgm:pt>
    <dgm:pt modelId="{26DE7483-74C6-49EF-9937-C236CED9ECA4}" type="pres">
      <dgm:prSet presAssocID="{C084EA41-1779-4017-98B2-63EFE83272BF}" presName="compNode" presStyleCnt="0"/>
      <dgm:spPr/>
    </dgm:pt>
    <dgm:pt modelId="{2E7B510D-DB4F-4EE7-93EF-E41BAE028420}" type="pres">
      <dgm:prSet presAssocID="{C084EA41-1779-4017-98B2-63EFE83272BF}" presName="bgRect" presStyleLbl="bgShp" presStyleIdx="4" presStyleCnt="6" custLinFactNeighborX="-88" custLinFactNeighborY="17937"/>
      <dgm:spPr/>
    </dgm:pt>
    <dgm:pt modelId="{7148D17A-946C-4DD7-A918-6FA61CCC944F}" type="pres">
      <dgm:prSet presAssocID="{C084EA41-1779-4017-98B2-63EFE83272B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ers"/>
        </a:ext>
      </dgm:extLst>
    </dgm:pt>
    <dgm:pt modelId="{8837DDF0-EA78-42AC-B566-92BA084E68B8}" type="pres">
      <dgm:prSet presAssocID="{C084EA41-1779-4017-98B2-63EFE83272BF}" presName="spaceRect" presStyleCnt="0"/>
      <dgm:spPr/>
    </dgm:pt>
    <dgm:pt modelId="{860C516D-EB52-4D89-81E3-7B7B4EE521A0}" type="pres">
      <dgm:prSet presAssocID="{C084EA41-1779-4017-98B2-63EFE83272BF}" presName="parTx" presStyleLbl="revTx" presStyleIdx="4" presStyleCnt="6">
        <dgm:presLayoutVars>
          <dgm:chMax val="0"/>
          <dgm:chPref val="0"/>
        </dgm:presLayoutVars>
      </dgm:prSet>
      <dgm:spPr/>
    </dgm:pt>
    <dgm:pt modelId="{74EB03B5-F492-4D73-9406-74ED3CEB0BBF}" type="pres">
      <dgm:prSet presAssocID="{A50D05EF-3A28-4DA1-AFC1-E460D53A4844}" presName="sibTrans" presStyleCnt="0"/>
      <dgm:spPr/>
    </dgm:pt>
    <dgm:pt modelId="{6F244032-75F3-4945-A6B9-BE38134B0A9B}" type="pres">
      <dgm:prSet presAssocID="{038C5B01-4F27-4114-8743-93886857FE8D}" presName="compNode" presStyleCnt="0"/>
      <dgm:spPr/>
    </dgm:pt>
    <dgm:pt modelId="{966B9B99-974C-4A73-AAF2-5859DF2D88B3}" type="pres">
      <dgm:prSet presAssocID="{038C5B01-4F27-4114-8743-93886857FE8D}" presName="bgRect" presStyleLbl="bgShp" presStyleIdx="5" presStyleCnt="6"/>
      <dgm:spPr/>
    </dgm:pt>
    <dgm:pt modelId="{ECA900E5-F212-46A8-91E1-FD20EF4914CA}" type="pres">
      <dgm:prSet presAssocID="{038C5B01-4F27-4114-8743-93886857FE8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Group"/>
        </a:ext>
      </dgm:extLst>
    </dgm:pt>
    <dgm:pt modelId="{D176409D-ECDA-4778-A47A-54CDF197FB01}" type="pres">
      <dgm:prSet presAssocID="{038C5B01-4F27-4114-8743-93886857FE8D}" presName="spaceRect" presStyleCnt="0"/>
      <dgm:spPr/>
    </dgm:pt>
    <dgm:pt modelId="{965AEDF7-C26F-4410-B3BF-5C3F3C51B524}" type="pres">
      <dgm:prSet presAssocID="{038C5B01-4F27-4114-8743-93886857FE8D}" presName="parTx" presStyleLbl="revTx" presStyleIdx="5" presStyleCnt="6">
        <dgm:presLayoutVars>
          <dgm:chMax val="0"/>
          <dgm:chPref val="0"/>
        </dgm:presLayoutVars>
      </dgm:prSet>
      <dgm:spPr/>
    </dgm:pt>
  </dgm:ptLst>
  <dgm:cxnLst>
    <dgm:cxn modelId="{C4B8300A-A351-4196-BFD6-A99BF411FE19}" type="presOf" srcId="{2CC39399-288C-48B4-B806-9574081C96DF}" destId="{34BEA1F9-CE68-406B-9B65-F270863BB7A8}" srcOrd="0" destOrd="0" presId="urn:microsoft.com/office/officeart/2018/2/layout/IconVerticalSolidList"/>
    <dgm:cxn modelId="{20411117-0BA9-4C37-8180-F37C7A4E307A}" srcId="{8EDFEB24-95F2-4A02-B83E-AA2642AAABD4}" destId="{458E1720-FBFF-4840-A514-7B0892CB134F}" srcOrd="1" destOrd="0" parTransId="{6C73EF2C-9F29-4E02-8274-0ED458D0F515}" sibTransId="{8C6E3FD3-9E48-4393-B52A-1091B3CF61EA}"/>
    <dgm:cxn modelId="{B5FC3E2E-D66E-4E4B-B8E6-15CF2C6824AB}" srcId="{8EDFEB24-95F2-4A02-B83E-AA2642AAABD4}" destId="{D53054C0-2C9D-4D52-9401-70B45A7CC8F0}" srcOrd="3" destOrd="0" parTransId="{BC1E0A51-7B82-45AE-A30E-B446A3E57A16}" sibTransId="{4B031F8C-4A78-437B-88C1-7451DA90D12E}"/>
    <dgm:cxn modelId="{C2F0E334-41E7-43DF-809D-CDF164C2F55A}" type="presOf" srcId="{458E1720-FBFF-4840-A514-7B0892CB134F}" destId="{9A28AF62-0F08-43F9-9351-023A7557CE9B}" srcOrd="0" destOrd="0" presId="urn:microsoft.com/office/officeart/2018/2/layout/IconVerticalSolidList"/>
    <dgm:cxn modelId="{5600CD5C-2C9B-4713-AB90-2ED8B9154D27}" type="presOf" srcId="{D53054C0-2C9D-4D52-9401-70B45A7CC8F0}" destId="{D5483253-622C-4152-8843-8B6F8C0BFCBF}" srcOrd="0" destOrd="0" presId="urn:microsoft.com/office/officeart/2018/2/layout/IconVerticalSolidList"/>
    <dgm:cxn modelId="{B70F054E-0661-4DA1-819A-3A18611C1D94}" srcId="{8EDFEB24-95F2-4A02-B83E-AA2642AAABD4}" destId="{C084EA41-1779-4017-98B2-63EFE83272BF}" srcOrd="4" destOrd="0" parTransId="{C66CA2F6-F955-46CA-B9E3-CAD2DEBA2EA8}" sibTransId="{A50D05EF-3A28-4DA1-AFC1-E460D53A4844}"/>
    <dgm:cxn modelId="{6DE0FE7B-D67E-4D16-A452-A91ACE3BE915}" type="presOf" srcId="{1AE23246-2735-4111-A736-2AFBD3FB9355}" destId="{8B115AAB-4D8A-4524-9284-3BD3975D765D}" srcOrd="0" destOrd="0" presId="urn:microsoft.com/office/officeart/2018/2/layout/IconVerticalSolidList"/>
    <dgm:cxn modelId="{587752A1-61EC-494C-9481-64A234BE77B0}" srcId="{8EDFEB24-95F2-4A02-B83E-AA2642AAABD4}" destId="{038C5B01-4F27-4114-8743-93886857FE8D}" srcOrd="5" destOrd="0" parTransId="{B4763EC3-9B90-4001-9A31-F651E7A5CCC7}" sibTransId="{495E94E5-7813-4C46-9EDF-18E41EA13018}"/>
    <dgm:cxn modelId="{7F93CFAD-31D5-404C-B376-0A5CFA370EE2}" type="presOf" srcId="{038C5B01-4F27-4114-8743-93886857FE8D}" destId="{965AEDF7-C26F-4410-B3BF-5C3F3C51B524}" srcOrd="0" destOrd="0" presId="urn:microsoft.com/office/officeart/2018/2/layout/IconVerticalSolidList"/>
    <dgm:cxn modelId="{5B580AC0-4C37-40D4-9B4F-2B598F15A768}" srcId="{8EDFEB24-95F2-4A02-B83E-AA2642AAABD4}" destId="{1AE23246-2735-4111-A736-2AFBD3FB9355}" srcOrd="0" destOrd="0" parTransId="{B1E124E0-A7B9-4865-A493-669BEF9DB65D}" sibTransId="{A98FBEAA-DA48-45AE-9B48-A3BB441B9839}"/>
    <dgm:cxn modelId="{C00F13C9-3F65-452B-8CC3-CDD877ABE1C8}" srcId="{8EDFEB24-95F2-4A02-B83E-AA2642AAABD4}" destId="{2CC39399-288C-48B4-B806-9574081C96DF}" srcOrd="2" destOrd="0" parTransId="{356BF724-DF76-4003-A020-3103AA2A1125}" sibTransId="{9E3D036B-115C-482A-9367-6567FD198E06}"/>
    <dgm:cxn modelId="{894B3BD3-F455-46B8-A8B1-3DCC98207317}" type="presOf" srcId="{8EDFEB24-95F2-4A02-B83E-AA2642AAABD4}" destId="{66B1D030-8EDE-4B6E-8EC9-3001C9D67717}" srcOrd="0" destOrd="0" presId="urn:microsoft.com/office/officeart/2018/2/layout/IconVerticalSolidList"/>
    <dgm:cxn modelId="{4FD37AE4-F772-4928-9A3A-72C39E54D47C}" type="presOf" srcId="{C084EA41-1779-4017-98B2-63EFE83272BF}" destId="{860C516D-EB52-4D89-81E3-7B7B4EE521A0}" srcOrd="0" destOrd="0" presId="urn:microsoft.com/office/officeart/2018/2/layout/IconVerticalSolidList"/>
    <dgm:cxn modelId="{544F9AA7-C3E5-47E0-BD2C-031C6B421489}" type="presParOf" srcId="{66B1D030-8EDE-4B6E-8EC9-3001C9D67717}" destId="{3912666C-33FC-4000-9E09-61862FF84878}" srcOrd="0" destOrd="0" presId="urn:microsoft.com/office/officeart/2018/2/layout/IconVerticalSolidList"/>
    <dgm:cxn modelId="{9D2937E0-8BDA-4561-B856-4D4702406A14}" type="presParOf" srcId="{3912666C-33FC-4000-9E09-61862FF84878}" destId="{43C1470E-0EA2-4207-A0F1-CE36144A9C7F}" srcOrd="0" destOrd="0" presId="urn:microsoft.com/office/officeart/2018/2/layout/IconVerticalSolidList"/>
    <dgm:cxn modelId="{F08FDD90-F864-4C5B-8E7C-8AA49381C0F5}" type="presParOf" srcId="{3912666C-33FC-4000-9E09-61862FF84878}" destId="{7EFD2F46-5677-4D35-8FCC-793D266D53F8}" srcOrd="1" destOrd="0" presId="urn:microsoft.com/office/officeart/2018/2/layout/IconVerticalSolidList"/>
    <dgm:cxn modelId="{118D72D4-9AAF-409B-A6A2-1CABB4DE1554}" type="presParOf" srcId="{3912666C-33FC-4000-9E09-61862FF84878}" destId="{75BE8A49-AC23-4807-BA84-DE74882C484E}" srcOrd="2" destOrd="0" presId="urn:microsoft.com/office/officeart/2018/2/layout/IconVerticalSolidList"/>
    <dgm:cxn modelId="{3E8CC3AD-D5B1-4632-81C4-288A5FF1032F}" type="presParOf" srcId="{3912666C-33FC-4000-9E09-61862FF84878}" destId="{8B115AAB-4D8A-4524-9284-3BD3975D765D}" srcOrd="3" destOrd="0" presId="urn:microsoft.com/office/officeart/2018/2/layout/IconVerticalSolidList"/>
    <dgm:cxn modelId="{532B8739-755D-4FC0-9972-BE2F2E035B41}" type="presParOf" srcId="{66B1D030-8EDE-4B6E-8EC9-3001C9D67717}" destId="{1FE7CB87-066F-4BE1-9998-CD51C959B82F}" srcOrd="1" destOrd="0" presId="urn:microsoft.com/office/officeart/2018/2/layout/IconVerticalSolidList"/>
    <dgm:cxn modelId="{70A51276-28B2-4267-816A-47BCEB425B89}" type="presParOf" srcId="{66B1D030-8EDE-4B6E-8EC9-3001C9D67717}" destId="{CF88447F-3CD2-4DA6-9558-4F76CBC84564}" srcOrd="2" destOrd="0" presId="urn:microsoft.com/office/officeart/2018/2/layout/IconVerticalSolidList"/>
    <dgm:cxn modelId="{9CC9D9B3-B928-4A88-ABB1-24870DCA80EA}" type="presParOf" srcId="{CF88447F-3CD2-4DA6-9558-4F76CBC84564}" destId="{7EA64D45-BC61-4547-BB07-68C190F1EDFB}" srcOrd="0" destOrd="0" presId="urn:microsoft.com/office/officeart/2018/2/layout/IconVerticalSolidList"/>
    <dgm:cxn modelId="{CD261FAD-4E1C-4707-A0B0-E4EE8626461B}" type="presParOf" srcId="{CF88447F-3CD2-4DA6-9558-4F76CBC84564}" destId="{2B5EEE07-C880-43F3-85C3-77A5CC76BB48}" srcOrd="1" destOrd="0" presId="urn:microsoft.com/office/officeart/2018/2/layout/IconVerticalSolidList"/>
    <dgm:cxn modelId="{4DBBD110-29D6-4E7A-BB18-8ED495EBCD49}" type="presParOf" srcId="{CF88447F-3CD2-4DA6-9558-4F76CBC84564}" destId="{68928B3F-7E48-4FDA-AFD9-CD542CAD6F30}" srcOrd="2" destOrd="0" presId="urn:microsoft.com/office/officeart/2018/2/layout/IconVerticalSolidList"/>
    <dgm:cxn modelId="{B2C76A5F-6BCB-4CBB-98D9-CC126C31256F}" type="presParOf" srcId="{CF88447F-3CD2-4DA6-9558-4F76CBC84564}" destId="{9A28AF62-0F08-43F9-9351-023A7557CE9B}" srcOrd="3" destOrd="0" presId="urn:microsoft.com/office/officeart/2018/2/layout/IconVerticalSolidList"/>
    <dgm:cxn modelId="{03D026AC-3C91-4CEB-A0F3-1E3C30ECCEBE}" type="presParOf" srcId="{66B1D030-8EDE-4B6E-8EC9-3001C9D67717}" destId="{2E0589FE-81D5-4988-94B1-BDE46BCDFD98}" srcOrd="3" destOrd="0" presId="urn:microsoft.com/office/officeart/2018/2/layout/IconVerticalSolidList"/>
    <dgm:cxn modelId="{D9B0B20E-6CB9-4853-B40C-00ED9F6993DE}" type="presParOf" srcId="{66B1D030-8EDE-4B6E-8EC9-3001C9D67717}" destId="{6C0899D0-BC62-4FDC-8A0C-90CAC075B7EC}" srcOrd="4" destOrd="0" presId="urn:microsoft.com/office/officeart/2018/2/layout/IconVerticalSolidList"/>
    <dgm:cxn modelId="{F28A163A-A6F2-44B2-897D-DD9B539DB86B}" type="presParOf" srcId="{6C0899D0-BC62-4FDC-8A0C-90CAC075B7EC}" destId="{286253B8-B958-4143-A2FA-C2A2DC6811BA}" srcOrd="0" destOrd="0" presId="urn:microsoft.com/office/officeart/2018/2/layout/IconVerticalSolidList"/>
    <dgm:cxn modelId="{1DA972A8-8905-4AF0-9CF3-0E2982D580F6}" type="presParOf" srcId="{6C0899D0-BC62-4FDC-8A0C-90CAC075B7EC}" destId="{4081B90D-FFCE-49E6-91EA-5D62165E12AD}" srcOrd="1" destOrd="0" presId="urn:microsoft.com/office/officeart/2018/2/layout/IconVerticalSolidList"/>
    <dgm:cxn modelId="{6A9BF0D9-2D87-47FB-A07B-FFAFE576E5E9}" type="presParOf" srcId="{6C0899D0-BC62-4FDC-8A0C-90CAC075B7EC}" destId="{428AE835-44BC-437D-A61C-6B6866B7EB17}" srcOrd="2" destOrd="0" presId="urn:microsoft.com/office/officeart/2018/2/layout/IconVerticalSolidList"/>
    <dgm:cxn modelId="{D274C054-AE3C-431D-97BB-EB7194A17876}" type="presParOf" srcId="{6C0899D0-BC62-4FDC-8A0C-90CAC075B7EC}" destId="{34BEA1F9-CE68-406B-9B65-F270863BB7A8}" srcOrd="3" destOrd="0" presId="urn:microsoft.com/office/officeart/2018/2/layout/IconVerticalSolidList"/>
    <dgm:cxn modelId="{FD931DFC-D003-4438-A293-77F52943E87E}" type="presParOf" srcId="{66B1D030-8EDE-4B6E-8EC9-3001C9D67717}" destId="{912FF695-35EF-4680-8969-99B2709B8396}" srcOrd="5" destOrd="0" presId="urn:microsoft.com/office/officeart/2018/2/layout/IconVerticalSolidList"/>
    <dgm:cxn modelId="{D9A1C194-ABE6-4496-AC4D-55B80351C0AD}" type="presParOf" srcId="{66B1D030-8EDE-4B6E-8EC9-3001C9D67717}" destId="{248D6236-D714-44BB-B57E-594F148E8276}" srcOrd="6" destOrd="0" presId="urn:microsoft.com/office/officeart/2018/2/layout/IconVerticalSolidList"/>
    <dgm:cxn modelId="{B5FEA1BB-7C8D-40C7-B853-C921B946D7D5}" type="presParOf" srcId="{248D6236-D714-44BB-B57E-594F148E8276}" destId="{31682F9A-8BA5-4D3E-83EE-7308C7C4A819}" srcOrd="0" destOrd="0" presId="urn:microsoft.com/office/officeart/2018/2/layout/IconVerticalSolidList"/>
    <dgm:cxn modelId="{3F7B70D4-2949-4EB3-8387-DB6FED1EBB2D}" type="presParOf" srcId="{248D6236-D714-44BB-B57E-594F148E8276}" destId="{C678FAEE-16A2-4F90-9C28-BE28EAB9CDC3}" srcOrd="1" destOrd="0" presId="urn:microsoft.com/office/officeart/2018/2/layout/IconVerticalSolidList"/>
    <dgm:cxn modelId="{FCD3C37B-10C5-49A7-8323-3D6B0273FB87}" type="presParOf" srcId="{248D6236-D714-44BB-B57E-594F148E8276}" destId="{7CB8972B-EF49-4CAE-9746-7641B2AEF655}" srcOrd="2" destOrd="0" presId="urn:microsoft.com/office/officeart/2018/2/layout/IconVerticalSolidList"/>
    <dgm:cxn modelId="{73F61068-86D9-484D-ABEF-6E4B0C91BBCD}" type="presParOf" srcId="{248D6236-D714-44BB-B57E-594F148E8276}" destId="{D5483253-622C-4152-8843-8B6F8C0BFCBF}" srcOrd="3" destOrd="0" presId="urn:microsoft.com/office/officeart/2018/2/layout/IconVerticalSolidList"/>
    <dgm:cxn modelId="{465F360F-6BE5-4D5D-A122-244C56AB891A}" type="presParOf" srcId="{66B1D030-8EDE-4B6E-8EC9-3001C9D67717}" destId="{68309B30-98AB-4F81-BC21-DAE55A4BE40B}" srcOrd="7" destOrd="0" presId="urn:microsoft.com/office/officeart/2018/2/layout/IconVerticalSolidList"/>
    <dgm:cxn modelId="{2AB5C258-594D-4E25-9A50-42F754D09E1C}" type="presParOf" srcId="{66B1D030-8EDE-4B6E-8EC9-3001C9D67717}" destId="{26DE7483-74C6-49EF-9937-C236CED9ECA4}" srcOrd="8" destOrd="0" presId="urn:microsoft.com/office/officeart/2018/2/layout/IconVerticalSolidList"/>
    <dgm:cxn modelId="{AD44B8C0-E8C2-4DB6-9B13-333EC85A6CC4}" type="presParOf" srcId="{26DE7483-74C6-49EF-9937-C236CED9ECA4}" destId="{2E7B510D-DB4F-4EE7-93EF-E41BAE028420}" srcOrd="0" destOrd="0" presId="urn:microsoft.com/office/officeart/2018/2/layout/IconVerticalSolidList"/>
    <dgm:cxn modelId="{B394F00B-1F20-4E8C-882D-CA83C2E812C5}" type="presParOf" srcId="{26DE7483-74C6-49EF-9937-C236CED9ECA4}" destId="{7148D17A-946C-4DD7-A918-6FA61CCC944F}" srcOrd="1" destOrd="0" presId="urn:microsoft.com/office/officeart/2018/2/layout/IconVerticalSolidList"/>
    <dgm:cxn modelId="{173CD01F-68CA-4BA6-850F-25AF86BF2600}" type="presParOf" srcId="{26DE7483-74C6-49EF-9937-C236CED9ECA4}" destId="{8837DDF0-EA78-42AC-B566-92BA084E68B8}" srcOrd="2" destOrd="0" presId="urn:microsoft.com/office/officeart/2018/2/layout/IconVerticalSolidList"/>
    <dgm:cxn modelId="{72CE8F40-A221-49A1-B2C3-2B0F8109ECB9}" type="presParOf" srcId="{26DE7483-74C6-49EF-9937-C236CED9ECA4}" destId="{860C516D-EB52-4D89-81E3-7B7B4EE521A0}" srcOrd="3" destOrd="0" presId="urn:microsoft.com/office/officeart/2018/2/layout/IconVerticalSolidList"/>
    <dgm:cxn modelId="{D13E90C2-C191-4DB8-82BD-C70C4CB9B033}" type="presParOf" srcId="{66B1D030-8EDE-4B6E-8EC9-3001C9D67717}" destId="{74EB03B5-F492-4D73-9406-74ED3CEB0BBF}" srcOrd="9" destOrd="0" presId="urn:microsoft.com/office/officeart/2018/2/layout/IconVerticalSolidList"/>
    <dgm:cxn modelId="{25CCF4D8-E16C-4060-B139-B34B8F86D829}" type="presParOf" srcId="{66B1D030-8EDE-4B6E-8EC9-3001C9D67717}" destId="{6F244032-75F3-4945-A6B9-BE38134B0A9B}" srcOrd="10" destOrd="0" presId="urn:microsoft.com/office/officeart/2018/2/layout/IconVerticalSolidList"/>
    <dgm:cxn modelId="{A8C91B01-2270-496F-A02F-7AC114A4B138}" type="presParOf" srcId="{6F244032-75F3-4945-A6B9-BE38134B0A9B}" destId="{966B9B99-974C-4A73-AAF2-5859DF2D88B3}" srcOrd="0" destOrd="0" presId="urn:microsoft.com/office/officeart/2018/2/layout/IconVerticalSolidList"/>
    <dgm:cxn modelId="{F392472F-04B2-4CD6-983D-49DF5A5AB5AD}" type="presParOf" srcId="{6F244032-75F3-4945-A6B9-BE38134B0A9B}" destId="{ECA900E5-F212-46A8-91E1-FD20EF4914CA}" srcOrd="1" destOrd="0" presId="urn:microsoft.com/office/officeart/2018/2/layout/IconVerticalSolidList"/>
    <dgm:cxn modelId="{A10E74C5-5016-4184-8E09-3A2AD700F132}" type="presParOf" srcId="{6F244032-75F3-4945-A6B9-BE38134B0A9B}" destId="{D176409D-ECDA-4778-A47A-54CDF197FB01}" srcOrd="2" destOrd="0" presId="urn:microsoft.com/office/officeart/2018/2/layout/IconVerticalSolidList"/>
    <dgm:cxn modelId="{E5590699-2B4A-48FA-BD7E-FDF2EC65830A}" type="presParOf" srcId="{6F244032-75F3-4945-A6B9-BE38134B0A9B}" destId="{965AEDF7-C26F-4410-B3BF-5C3F3C51B52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53FD23-6151-439B-AF35-3B4723A7415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9B05DF1-1866-4BB5-8DE7-142C7D0A7E3F}">
      <dgm:prSet custT="1"/>
      <dgm:spPr/>
      <dgm:t>
        <a:bodyPr/>
        <a:lstStyle/>
        <a:p>
          <a:pPr rtl="0"/>
          <a:r>
            <a:rPr lang="en-US" sz="2400" b="0" i="0" dirty="0"/>
            <a:t>Screening – Signs and Symptoms</a:t>
          </a:r>
          <a:r>
            <a:rPr lang="en-US" sz="2400" dirty="0">
              <a:latin typeface="Calibri Light" panose="020F0302020204030204"/>
            </a:rPr>
            <a:t> / </a:t>
          </a:r>
          <a:r>
            <a:rPr lang="en-US" sz="2400" dirty="0" err="1"/>
            <a:t>Detección</a:t>
          </a:r>
          <a:r>
            <a:rPr lang="en-US" sz="2400" dirty="0"/>
            <a:t> - </a:t>
          </a:r>
          <a:r>
            <a:rPr lang="en-US" sz="2400" dirty="0" err="1"/>
            <a:t>Signos</a:t>
          </a:r>
          <a:r>
            <a:rPr lang="en-US" sz="2400" dirty="0"/>
            <a:t> y </a:t>
          </a:r>
          <a:r>
            <a:rPr lang="en-US" sz="2400" dirty="0" err="1"/>
            <a:t>síntomas</a:t>
          </a:r>
          <a:endParaRPr lang="en-US" sz="2400" dirty="0"/>
        </a:p>
      </dgm:t>
    </dgm:pt>
    <dgm:pt modelId="{03A47741-D734-47F0-A8C7-1D52105EEC82}" type="parTrans" cxnId="{629FD6FE-7BCE-4CFF-BDDB-562F8BE90CFB}">
      <dgm:prSet/>
      <dgm:spPr/>
      <dgm:t>
        <a:bodyPr/>
        <a:lstStyle/>
        <a:p>
          <a:endParaRPr lang="en-US"/>
        </a:p>
      </dgm:t>
    </dgm:pt>
    <dgm:pt modelId="{D9188E6E-EA6C-402D-BC57-B0D0024EEA67}" type="sibTrans" cxnId="{629FD6FE-7BCE-4CFF-BDDB-562F8BE90CFB}">
      <dgm:prSet/>
      <dgm:spPr/>
      <dgm:t>
        <a:bodyPr/>
        <a:lstStyle/>
        <a:p>
          <a:endParaRPr lang="en-US"/>
        </a:p>
      </dgm:t>
    </dgm:pt>
    <dgm:pt modelId="{B5159F27-4FA7-45BC-B134-E35C73755852}">
      <dgm:prSet custT="1"/>
      <dgm:spPr/>
      <dgm:t>
        <a:bodyPr/>
        <a:lstStyle/>
        <a:p>
          <a:pPr rtl="0"/>
          <a:r>
            <a:rPr lang="en-US" sz="2400" dirty="0"/>
            <a:t>Referral – Self/Other</a:t>
          </a:r>
          <a:r>
            <a:rPr lang="en-US" sz="2400" dirty="0">
              <a:latin typeface="Calibri Light" panose="020F0302020204030204"/>
            </a:rPr>
            <a:t> / </a:t>
          </a:r>
          <a:r>
            <a:rPr lang="en-US" sz="2400" dirty="0" err="1"/>
            <a:t>Remisión</a:t>
          </a:r>
          <a:r>
            <a:rPr lang="en-US" sz="2400" dirty="0"/>
            <a:t> - Auto/</a:t>
          </a:r>
          <a:r>
            <a:rPr lang="en-US" sz="2400" dirty="0" err="1"/>
            <a:t>otro</a:t>
          </a:r>
          <a:endParaRPr lang="en-US" sz="2400" dirty="0"/>
        </a:p>
      </dgm:t>
    </dgm:pt>
    <dgm:pt modelId="{04EC0FAF-D087-4182-926C-5A3E3E33C53C}" type="parTrans" cxnId="{09679B16-D447-4040-BF22-FE7CDCB57193}">
      <dgm:prSet/>
      <dgm:spPr/>
      <dgm:t>
        <a:bodyPr/>
        <a:lstStyle/>
        <a:p>
          <a:endParaRPr lang="en-US"/>
        </a:p>
      </dgm:t>
    </dgm:pt>
    <dgm:pt modelId="{62CEAA4B-F5AD-4D95-91D2-CEEF6B33B4AE}" type="sibTrans" cxnId="{09679B16-D447-4040-BF22-FE7CDCB57193}">
      <dgm:prSet/>
      <dgm:spPr/>
      <dgm:t>
        <a:bodyPr/>
        <a:lstStyle/>
        <a:p>
          <a:endParaRPr lang="en-US"/>
        </a:p>
      </dgm:t>
    </dgm:pt>
    <dgm:pt modelId="{72C7C545-7623-41B9-8466-52B28C07A047}">
      <dgm:prSet custT="1"/>
      <dgm:spPr/>
      <dgm:t>
        <a:bodyPr/>
        <a:lstStyle/>
        <a:p>
          <a:pPr algn="l" rtl="0"/>
          <a:r>
            <a:rPr lang="en-US" sz="2400" b="0" i="0" dirty="0"/>
            <a:t>Assessment</a:t>
          </a:r>
          <a:r>
            <a:rPr lang="en-US" sz="2400" b="0" i="0" dirty="0">
              <a:latin typeface="Calibri Light" panose="020F0302020204030204"/>
            </a:rPr>
            <a:t> </a:t>
          </a:r>
          <a:r>
            <a:rPr lang="en-US" sz="2400" b="0" i="0" dirty="0"/>
            <a:t>Diagnosis</a:t>
          </a:r>
          <a:r>
            <a:rPr lang="en-US" sz="2400" dirty="0">
              <a:latin typeface="Calibri Light" panose="020F0302020204030204"/>
            </a:rPr>
            <a:t> / </a:t>
          </a:r>
          <a:r>
            <a:rPr lang="en-US" sz="2400" dirty="0" err="1">
              <a:latin typeface="Calibri Light" panose="020F0302020204030204"/>
            </a:rPr>
            <a:t>Evaluación</a:t>
          </a:r>
          <a:r>
            <a:rPr lang="en-US" sz="2400" dirty="0">
              <a:latin typeface="Calibri Light" panose="020F0302020204030204"/>
            </a:rPr>
            <a:t> </a:t>
          </a:r>
          <a:r>
            <a:rPr lang="en-US" sz="2400" dirty="0" err="1">
              <a:latin typeface="Calibri Light" panose="020F0302020204030204"/>
            </a:rPr>
            <a:t>Diagnóstico</a:t>
          </a:r>
          <a:r>
            <a:rPr lang="en-US" sz="2400" dirty="0">
              <a:latin typeface="Calibri Light" panose="020F0302020204030204"/>
            </a:rPr>
            <a:t> / </a:t>
          </a:r>
          <a:r>
            <a:rPr lang="en-US" sz="2400" dirty="0" err="1">
              <a:latin typeface="Calibri Light" panose="020F0302020204030204"/>
            </a:rPr>
            <a:t>Evaluación</a:t>
          </a:r>
          <a:endParaRPr lang="en-US" sz="2400" dirty="0"/>
        </a:p>
      </dgm:t>
    </dgm:pt>
    <dgm:pt modelId="{E3146D2F-368D-416C-B990-5E0CA8425489}" type="parTrans" cxnId="{71D17F47-6559-434F-9F34-89A6C128B423}">
      <dgm:prSet/>
      <dgm:spPr/>
      <dgm:t>
        <a:bodyPr/>
        <a:lstStyle/>
        <a:p>
          <a:endParaRPr lang="en-US"/>
        </a:p>
      </dgm:t>
    </dgm:pt>
    <dgm:pt modelId="{BC5781BD-A256-490B-A976-7F2206387544}" type="sibTrans" cxnId="{71D17F47-6559-434F-9F34-89A6C128B423}">
      <dgm:prSet/>
      <dgm:spPr/>
      <dgm:t>
        <a:bodyPr/>
        <a:lstStyle/>
        <a:p>
          <a:endParaRPr lang="en-US"/>
        </a:p>
      </dgm:t>
    </dgm:pt>
    <dgm:pt modelId="{7543BC52-B9B0-4472-8C27-8CFA1443F9A7}">
      <dgm:prSet custT="1"/>
      <dgm:spPr/>
      <dgm:t>
        <a:bodyPr/>
        <a:lstStyle/>
        <a:p>
          <a:r>
            <a:rPr lang="en-US" sz="2400" b="0" i="0" dirty="0"/>
            <a:t>Levels of Care </a:t>
          </a:r>
          <a:r>
            <a:rPr lang="en-US" sz="2400" b="0" i="0" dirty="0">
              <a:latin typeface="Calibri Light" panose="020F0302020204030204"/>
            </a:rPr>
            <a:t>/ </a:t>
          </a:r>
          <a:r>
            <a:rPr lang="en-US" sz="2400" b="0" i="0" dirty="0" err="1">
              <a:latin typeface="Calibri Light" panose="020F0302020204030204"/>
            </a:rPr>
            <a:t>Niveles</a:t>
          </a:r>
          <a:r>
            <a:rPr lang="en-US" sz="2400" b="0" i="0" dirty="0">
              <a:latin typeface="Calibri Light" panose="020F0302020204030204"/>
            </a:rPr>
            <a:t> de </a:t>
          </a:r>
          <a:r>
            <a:rPr lang="en-US" sz="2400" b="0" i="0" dirty="0" err="1">
              <a:latin typeface="Calibri Light" panose="020F0302020204030204"/>
            </a:rPr>
            <a:t>cuidado</a:t>
          </a:r>
          <a:endParaRPr lang="en-US" sz="2400" dirty="0"/>
        </a:p>
        <a:p>
          <a:pPr rtl="0"/>
          <a:endParaRPr lang="en-US" sz="2400" b="0" i="0" dirty="0">
            <a:highlight>
              <a:srgbClr val="FFFF00"/>
            </a:highlight>
            <a:latin typeface="Calibri Light" panose="020F0302020204030204"/>
          </a:endParaRPr>
        </a:p>
        <a:p>
          <a:pPr rtl="0"/>
          <a:r>
            <a:rPr lang="en-US" sz="2400" b="0" i="0" dirty="0"/>
            <a:t>Treatment/Planning</a:t>
          </a:r>
          <a:r>
            <a:rPr lang="en-US" sz="2400" b="0" i="0" dirty="0">
              <a:latin typeface="Calibri Light" panose="020F0302020204030204"/>
            </a:rPr>
            <a:t> </a:t>
          </a:r>
          <a:r>
            <a:rPr lang="en-US" sz="2400" b="0" i="0" dirty="0"/>
            <a:t> - </a:t>
          </a:r>
          <a:r>
            <a:rPr lang="en-US" sz="2000" b="0" i="0" dirty="0"/>
            <a:t>Traditional/Non-traditional/Support Services /Faith communities/</a:t>
          </a:r>
          <a:r>
            <a:rPr lang="en-US" sz="2000" b="0" i="0" dirty="0">
              <a:latin typeface="Calibri Light" panose="020F0302020204030204"/>
            </a:rPr>
            <a:t> </a:t>
          </a:r>
          <a:r>
            <a:rPr lang="en-US" sz="2000" b="0" i="0" dirty="0"/>
            <a:t>Natural </a:t>
          </a:r>
          <a:r>
            <a:rPr lang="en-US" sz="2000" b="0" i="0" dirty="0">
              <a:highlight>
                <a:srgbClr val="FFFF00"/>
              </a:highlight>
            </a:rPr>
            <a:t>Supports</a:t>
          </a:r>
          <a:endParaRPr lang="en-US" sz="2000" dirty="0"/>
        </a:p>
      </dgm:t>
    </dgm:pt>
    <dgm:pt modelId="{BE5AC5E9-4DFC-4F28-8B1E-81C98BA5DD3F}" type="parTrans" cxnId="{3B6ED3A1-29B8-492B-B2E0-7ECEB2B62D07}">
      <dgm:prSet/>
      <dgm:spPr/>
      <dgm:t>
        <a:bodyPr/>
        <a:lstStyle/>
        <a:p>
          <a:endParaRPr lang="en-US"/>
        </a:p>
      </dgm:t>
    </dgm:pt>
    <dgm:pt modelId="{B83A1DA5-8460-4AEE-ADDC-56B22ADAB9E2}" type="sibTrans" cxnId="{3B6ED3A1-29B8-492B-B2E0-7ECEB2B62D07}">
      <dgm:prSet/>
      <dgm:spPr/>
      <dgm:t>
        <a:bodyPr/>
        <a:lstStyle/>
        <a:p>
          <a:endParaRPr lang="en-US"/>
        </a:p>
      </dgm:t>
    </dgm:pt>
    <dgm:pt modelId="{1442BE4D-48CB-4D84-93EE-B9369AB93957}">
      <dgm:prSet custT="1"/>
      <dgm:spPr/>
      <dgm:t>
        <a:bodyPr/>
        <a:lstStyle/>
        <a:p>
          <a:pPr rtl="0"/>
          <a:r>
            <a:rPr lang="en-US" sz="2400" b="0" i="0" dirty="0"/>
            <a:t>Discharge Planning &amp; Post Treatment</a:t>
          </a:r>
          <a:r>
            <a:rPr lang="en-US" sz="2400" dirty="0">
              <a:latin typeface="Calibri Light" panose="020F0302020204030204"/>
            </a:rPr>
            <a:t> / </a:t>
          </a:r>
          <a:r>
            <a:rPr lang="en-US" sz="2400" dirty="0" err="1"/>
            <a:t>Planificación</a:t>
          </a:r>
          <a:r>
            <a:rPr lang="en-US" sz="2400" dirty="0"/>
            <a:t> del </a:t>
          </a:r>
          <a:r>
            <a:rPr lang="en-US" sz="2400" dirty="0" err="1"/>
            <a:t>alta</a:t>
          </a:r>
          <a:r>
            <a:rPr lang="en-US" sz="2400" dirty="0"/>
            <a:t> y post-</a:t>
          </a:r>
          <a:r>
            <a:rPr lang="en-US" sz="2400" dirty="0" err="1"/>
            <a:t>tratamiento</a:t>
          </a:r>
          <a:endParaRPr lang="en-US" sz="2400" dirty="0"/>
        </a:p>
      </dgm:t>
    </dgm:pt>
    <dgm:pt modelId="{DDF6D14E-4825-433C-A079-020BEE7409D3}" type="parTrans" cxnId="{6B5F8AB6-7F55-4D99-B617-726252DB8C7C}">
      <dgm:prSet/>
      <dgm:spPr/>
      <dgm:t>
        <a:bodyPr/>
        <a:lstStyle/>
        <a:p>
          <a:endParaRPr lang="en-US"/>
        </a:p>
      </dgm:t>
    </dgm:pt>
    <dgm:pt modelId="{84E20C38-9B0E-4074-A83E-3BE4E7AA4653}" type="sibTrans" cxnId="{6B5F8AB6-7F55-4D99-B617-726252DB8C7C}">
      <dgm:prSet/>
      <dgm:spPr/>
      <dgm:t>
        <a:bodyPr/>
        <a:lstStyle/>
        <a:p>
          <a:endParaRPr lang="en-US"/>
        </a:p>
      </dgm:t>
    </dgm:pt>
    <dgm:pt modelId="{38CADBEF-23F9-4F01-B3BF-CFDF0EF1377E}">
      <dgm:prSet phldr="0"/>
      <dgm:spPr/>
      <dgm:t>
        <a:bodyPr/>
        <a:lstStyle/>
        <a:p>
          <a:pPr rtl="0"/>
          <a:endParaRPr lang="en-US" b="0" i="0">
            <a:highlight>
              <a:srgbClr val="FFFF00"/>
            </a:highlight>
            <a:latin typeface="Calibri Light" panose="020F0302020204030204"/>
          </a:endParaRPr>
        </a:p>
      </dgm:t>
    </dgm:pt>
    <dgm:pt modelId="{81D143D1-D52F-4D57-A36A-C6A204CB8E11}" type="parTrans" cxnId="{53EECDAC-6614-44DD-9014-A49EA83302B5}">
      <dgm:prSet/>
      <dgm:spPr/>
    </dgm:pt>
    <dgm:pt modelId="{00EBB4A8-3077-46B0-89CF-FF861B1BBFA0}" type="sibTrans" cxnId="{53EECDAC-6614-44DD-9014-A49EA83302B5}">
      <dgm:prSet/>
      <dgm:spPr/>
    </dgm:pt>
    <dgm:pt modelId="{3D940D81-AE35-430E-A1A8-AE77F6335DA9}" type="pres">
      <dgm:prSet presAssocID="{5753FD23-6151-439B-AF35-3B4723A74159}" presName="linear" presStyleCnt="0">
        <dgm:presLayoutVars>
          <dgm:animLvl val="lvl"/>
          <dgm:resizeHandles val="exact"/>
        </dgm:presLayoutVars>
      </dgm:prSet>
      <dgm:spPr/>
    </dgm:pt>
    <dgm:pt modelId="{16AF2272-253E-4784-98EF-81B8936F8DD5}" type="pres">
      <dgm:prSet presAssocID="{69B05DF1-1866-4BB5-8DE7-142C7D0A7E3F}" presName="parentText" presStyleLbl="node1" presStyleIdx="0" presStyleCnt="6" custLinFactNeighborX="118" custLinFactNeighborY="20998">
        <dgm:presLayoutVars>
          <dgm:chMax val="0"/>
          <dgm:bulletEnabled val="1"/>
        </dgm:presLayoutVars>
      </dgm:prSet>
      <dgm:spPr/>
    </dgm:pt>
    <dgm:pt modelId="{825F8491-5236-4237-849A-96E2B19C0A0D}" type="pres">
      <dgm:prSet presAssocID="{D9188E6E-EA6C-402D-BC57-B0D0024EEA67}" presName="spacer" presStyleCnt="0"/>
      <dgm:spPr/>
    </dgm:pt>
    <dgm:pt modelId="{03934AFF-D2C8-496E-BC1C-EF7BD428C027}" type="pres">
      <dgm:prSet presAssocID="{B5159F27-4FA7-45BC-B134-E35C73755852}" presName="parentText" presStyleLbl="node1" presStyleIdx="1" presStyleCnt="6" custLinFactNeighborX="-1458">
        <dgm:presLayoutVars>
          <dgm:chMax val="0"/>
          <dgm:bulletEnabled val="1"/>
        </dgm:presLayoutVars>
      </dgm:prSet>
      <dgm:spPr/>
    </dgm:pt>
    <dgm:pt modelId="{DFFE1FB5-FDB2-47D7-8F97-089B4228E9C9}" type="pres">
      <dgm:prSet presAssocID="{62CEAA4B-F5AD-4D95-91D2-CEEF6B33B4AE}" presName="spacer" presStyleCnt="0"/>
      <dgm:spPr/>
    </dgm:pt>
    <dgm:pt modelId="{50CC7C10-A525-4BC9-8FC3-0BD5169C0944}" type="pres">
      <dgm:prSet presAssocID="{72C7C545-7623-41B9-8466-52B28C07A047}" presName="parentText" presStyleLbl="node1" presStyleIdx="2" presStyleCnt="6" custScaleY="65093">
        <dgm:presLayoutVars>
          <dgm:chMax val="0"/>
          <dgm:bulletEnabled val="1"/>
        </dgm:presLayoutVars>
      </dgm:prSet>
      <dgm:spPr/>
    </dgm:pt>
    <dgm:pt modelId="{59BCC33D-05A7-453A-A1EB-8580536C44F1}" type="pres">
      <dgm:prSet presAssocID="{BC5781BD-A256-490B-A976-7F2206387544}" presName="spacer" presStyleCnt="0"/>
      <dgm:spPr/>
    </dgm:pt>
    <dgm:pt modelId="{C6BD0C25-DE38-4029-93F6-B0ED7EF11D07}" type="pres">
      <dgm:prSet presAssocID="{38CADBEF-23F9-4F01-B3BF-CFDF0EF1377E}" presName="parentText" presStyleLbl="node1" presStyleIdx="3" presStyleCnt="6">
        <dgm:presLayoutVars>
          <dgm:chMax val="0"/>
          <dgm:bulletEnabled val="1"/>
        </dgm:presLayoutVars>
      </dgm:prSet>
      <dgm:spPr/>
    </dgm:pt>
    <dgm:pt modelId="{624AF380-261E-443D-9FFD-555F1117CC79}" type="pres">
      <dgm:prSet presAssocID="{00EBB4A8-3077-46B0-89CF-FF861B1BBFA0}" presName="spacer" presStyleCnt="0"/>
      <dgm:spPr/>
    </dgm:pt>
    <dgm:pt modelId="{42241CDC-FA32-48AB-B712-2786D239F931}" type="pres">
      <dgm:prSet presAssocID="{7543BC52-B9B0-4472-8C27-8CFA1443F9A7}" presName="parentText" presStyleLbl="node1" presStyleIdx="4" presStyleCnt="6">
        <dgm:presLayoutVars>
          <dgm:chMax val="0"/>
          <dgm:bulletEnabled val="1"/>
        </dgm:presLayoutVars>
      </dgm:prSet>
      <dgm:spPr/>
    </dgm:pt>
    <dgm:pt modelId="{0753C201-1350-463F-910D-9DED9A3F7CD9}" type="pres">
      <dgm:prSet presAssocID="{B83A1DA5-8460-4AEE-ADDC-56B22ADAB9E2}" presName="spacer" presStyleCnt="0"/>
      <dgm:spPr/>
    </dgm:pt>
    <dgm:pt modelId="{0EB333E7-24EB-437C-9AD1-B75D8F8E1C43}" type="pres">
      <dgm:prSet presAssocID="{1442BE4D-48CB-4D84-93EE-B9369AB93957}" presName="parentText" presStyleLbl="node1" presStyleIdx="5" presStyleCnt="6">
        <dgm:presLayoutVars>
          <dgm:chMax val="0"/>
          <dgm:bulletEnabled val="1"/>
        </dgm:presLayoutVars>
      </dgm:prSet>
      <dgm:spPr/>
    </dgm:pt>
  </dgm:ptLst>
  <dgm:cxnLst>
    <dgm:cxn modelId="{09679B16-D447-4040-BF22-FE7CDCB57193}" srcId="{5753FD23-6151-439B-AF35-3B4723A74159}" destId="{B5159F27-4FA7-45BC-B134-E35C73755852}" srcOrd="1" destOrd="0" parTransId="{04EC0FAF-D087-4182-926C-5A3E3E33C53C}" sibTransId="{62CEAA4B-F5AD-4D95-91D2-CEEF6B33B4AE}"/>
    <dgm:cxn modelId="{D855BB1D-ACC7-4A22-B485-8F72063B32FA}" type="presOf" srcId="{5753FD23-6151-439B-AF35-3B4723A74159}" destId="{3D940D81-AE35-430E-A1A8-AE77F6335DA9}" srcOrd="0" destOrd="0" presId="urn:microsoft.com/office/officeart/2005/8/layout/vList2"/>
    <dgm:cxn modelId="{6E733623-AD9C-47BF-99AF-419A6B5DA988}" type="presOf" srcId="{69B05DF1-1866-4BB5-8DE7-142C7D0A7E3F}" destId="{16AF2272-253E-4784-98EF-81B8936F8DD5}" srcOrd="0" destOrd="0" presId="urn:microsoft.com/office/officeart/2005/8/layout/vList2"/>
    <dgm:cxn modelId="{63387429-990A-4CF9-927C-38C3B11E6EDA}" type="presOf" srcId="{1442BE4D-48CB-4D84-93EE-B9369AB93957}" destId="{0EB333E7-24EB-437C-9AD1-B75D8F8E1C43}" srcOrd="0" destOrd="0" presId="urn:microsoft.com/office/officeart/2005/8/layout/vList2"/>
    <dgm:cxn modelId="{2ABD615B-EFCA-4CD9-AC65-70870ED8D551}" type="presOf" srcId="{B5159F27-4FA7-45BC-B134-E35C73755852}" destId="{03934AFF-D2C8-496E-BC1C-EF7BD428C027}" srcOrd="0" destOrd="0" presId="urn:microsoft.com/office/officeart/2005/8/layout/vList2"/>
    <dgm:cxn modelId="{71D17F47-6559-434F-9F34-89A6C128B423}" srcId="{5753FD23-6151-439B-AF35-3B4723A74159}" destId="{72C7C545-7623-41B9-8466-52B28C07A047}" srcOrd="2" destOrd="0" parTransId="{E3146D2F-368D-416C-B990-5E0CA8425489}" sibTransId="{BC5781BD-A256-490B-A976-7F2206387544}"/>
    <dgm:cxn modelId="{B517D28C-6CC2-4C7B-9EF5-3E1F175F184C}" type="presOf" srcId="{7543BC52-B9B0-4472-8C27-8CFA1443F9A7}" destId="{42241CDC-FA32-48AB-B712-2786D239F931}" srcOrd="0" destOrd="0" presId="urn:microsoft.com/office/officeart/2005/8/layout/vList2"/>
    <dgm:cxn modelId="{4291AEA1-D3DA-431B-837D-E141BA6E44DC}" type="presOf" srcId="{38CADBEF-23F9-4F01-B3BF-CFDF0EF1377E}" destId="{C6BD0C25-DE38-4029-93F6-B0ED7EF11D07}" srcOrd="0" destOrd="0" presId="urn:microsoft.com/office/officeart/2005/8/layout/vList2"/>
    <dgm:cxn modelId="{3B6ED3A1-29B8-492B-B2E0-7ECEB2B62D07}" srcId="{5753FD23-6151-439B-AF35-3B4723A74159}" destId="{7543BC52-B9B0-4472-8C27-8CFA1443F9A7}" srcOrd="4" destOrd="0" parTransId="{BE5AC5E9-4DFC-4F28-8B1E-81C98BA5DD3F}" sibTransId="{B83A1DA5-8460-4AEE-ADDC-56B22ADAB9E2}"/>
    <dgm:cxn modelId="{53EECDAC-6614-44DD-9014-A49EA83302B5}" srcId="{5753FD23-6151-439B-AF35-3B4723A74159}" destId="{38CADBEF-23F9-4F01-B3BF-CFDF0EF1377E}" srcOrd="3" destOrd="0" parTransId="{81D143D1-D52F-4D57-A36A-C6A204CB8E11}" sibTransId="{00EBB4A8-3077-46B0-89CF-FF861B1BBFA0}"/>
    <dgm:cxn modelId="{6B5F8AB6-7F55-4D99-B617-726252DB8C7C}" srcId="{5753FD23-6151-439B-AF35-3B4723A74159}" destId="{1442BE4D-48CB-4D84-93EE-B9369AB93957}" srcOrd="5" destOrd="0" parTransId="{DDF6D14E-4825-433C-A079-020BEE7409D3}" sibTransId="{84E20C38-9B0E-4074-A83E-3BE4E7AA4653}"/>
    <dgm:cxn modelId="{EF7EBBFA-52EC-40C9-A565-65CB2F92F3EA}" type="presOf" srcId="{72C7C545-7623-41B9-8466-52B28C07A047}" destId="{50CC7C10-A525-4BC9-8FC3-0BD5169C0944}" srcOrd="0" destOrd="0" presId="urn:microsoft.com/office/officeart/2005/8/layout/vList2"/>
    <dgm:cxn modelId="{629FD6FE-7BCE-4CFF-BDDB-562F8BE90CFB}" srcId="{5753FD23-6151-439B-AF35-3B4723A74159}" destId="{69B05DF1-1866-4BB5-8DE7-142C7D0A7E3F}" srcOrd="0" destOrd="0" parTransId="{03A47741-D734-47F0-A8C7-1D52105EEC82}" sibTransId="{D9188E6E-EA6C-402D-BC57-B0D0024EEA67}"/>
    <dgm:cxn modelId="{A040BF70-A91F-45BF-99E3-996C1F7FED2C}" type="presParOf" srcId="{3D940D81-AE35-430E-A1A8-AE77F6335DA9}" destId="{16AF2272-253E-4784-98EF-81B8936F8DD5}" srcOrd="0" destOrd="0" presId="urn:microsoft.com/office/officeart/2005/8/layout/vList2"/>
    <dgm:cxn modelId="{69227750-193C-4480-9162-D5D403D2AC93}" type="presParOf" srcId="{3D940D81-AE35-430E-A1A8-AE77F6335DA9}" destId="{825F8491-5236-4237-849A-96E2B19C0A0D}" srcOrd="1" destOrd="0" presId="urn:microsoft.com/office/officeart/2005/8/layout/vList2"/>
    <dgm:cxn modelId="{D7D55038-3D47-44F6-A766-EB369FC5F3B8}" type="presParOf" srcId="{3D940D81-AE35-430E-A1A8-AE77F6335DA9}" destId="{03934AFF-D2C8-496E-BC1C-EF7BD428C027}" srcOrd="2" destOrd="0" presId="urn:microsoft.com/office/officeart/2005/8/layout/vList2"/>
    <dgm:cxn modelId="{33F88D03-1929-445B-A0A9-730D8EF763CA}" type="presParOf" srcId="{3D940D81-AE35-430E-A1A8-AE77F6335DA9}" destId="{DFFE1FB5-FDB2-47D7-8F97-089B4228E9C9}" srcOrd="3" destOrd="0" presId="urn:microsoft.com/office/officeart/2005/8/layout/vList2"/>
    <dgm:cxn modelId="{59F7EB48-6676-4666-8C9E-0D9B09774268}" type="presParOf" srcId="{3D940D81-AE35-430E-A1A8-AE77F6335DA9}" destId="{50CC7C10-A525-4BC9-8FC3-0BD5169C0944}" srcOrd="4" destOrd="0" presId="urn:microsoft.com/office/officeart/2005/8/layout/vList2"/>
    <dgm:cxn modelId="{7A526A3E-1FDD-4A05-8FF6-27267C985C9D}" type="presParOf" srcId="{3D940D81-AE35-430E-A1A8-AE77F6335DA9}" destId="{59BCC33D-05A7-453A-A1EB-8580536C44F1}" srcOrd="5" destOrd="0" presId="urn:microsoft.com/office/officeart/2005/8/layout/vList2"/>
    <dgm:cxn modelId="{CFCEFC56-95FA-4495-B2C6-9A86DCD5485A}" type="presParOf" srcId="{3D940D81-AE35-430E-A1A8-AE77F6335DA9}" destId="{C6BD0C25-DE38-4029-93F6-B0ED7EF11D07}" srcOrd="6" destOrd="0" presId="urn:microsoft.com/office/officeart/2005/8/layout/vList2"/>
    <dgm:cxn modelId="{962DD2F4-0B26-4935-8C3D-13514FEF2582}" type="presParOf" srcId="{3D940D81-AE35-430E-A1A8-AE77F6335DA9}" destId="{624AF380-261E-443D-9FFD-555F1117CC79}" srcOrd="7" destOrd="0" presId="urn:microsoft.com/office/officeart/2005/8/layout/vList2"/>
    <dgm:cxn modelId="{585A2C0B-268E-4EBD-9702-705C89EF0D1F}" type="presParOf" srcId="{3D940D81-AE35-430E-A1A8-AE77F6335DA9}" destId="{42241CDC-FA32-48AB-B712-2786D239F931}" srcOrd="8" destOrd="0" presId="urn:microsoft.com/office/officeart/2005/8/layout/vList2"/>
    <dgm:cxn modelId="{D0353649-17BD-4631-A3F0-E18DDDDA0285}" type="presParOf" srcId="{3D940D81-AE35-430E-A1A8-AE77F6335DA9}" destId="{0753C201-1350-463F-910D-9DED9A3F7CD9}" srcOrd="9" destOrd="0" presId="urn:microsoft.com/office/officeart/2005/8/layout/vList2"/>
    <dgm:cxn modelId="{31DE519F-99FB-47D6-8A8E-21910273741B}" type="presParOf" srcId="{3D940D81-AE35-430E-A1A8-AE77F6335DA9}" destId="{0EB333E7-24EB-437C-9AD1-B75D8F8E1C43}"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490BBE-E1F0-46E2-AAE9-7C2EF81FE2B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B21FFCA9-2B71-402A-9235-CC058D547DAF}">
      <dgm:prSet phldrT="[Text]" custT="1"/>
      <dgm:spPr/>
      <dgm:t>
        <a:bodyPr/>
        <a:lstStyle/>
        <a:p>
          <a:r>
            <a:rPr lang="en-US" sz="2800" dirty="0">
              <a:latin typeface="Arial" panose="020B0604020202020204" pitchFamily="34" charset="0"/>
              <a:cs typeface="Arial" panose="020B0604020202020204" pitchFamily="34" charset="0"/>
            </a:rPr>
            <a:t>Parental resilience/</a:t>
          </a:r>
        </a:p>
        <a:p>
          <a:r>
            <a:rPr lang="en-US" sz="2800" dirty="0" err="1">
              <a:latin typeface="Arial" panose="020B0604020202020204" pitchFamily="34" charset="0"/>
              <a:cs typeface="Arial" panose="020B0604020202020204" pitchFamily="34" charset="0"/>
            </a:rPr>
            <a:t>Resiliencia</a:t>
          </a:r>
          <a:r>
            <a:rPr lang="en-US" sz="2800" dirty="0">
              <a:latin typeface="Arial" panose="020B0604020202020204" pitchFamily="34" charset="0"/>
              <a:cs typeface="Arial" panose="020B0604020202020204" pitchFamily="34" charset="0"/>
            </a:rPr>
            <a:t> de padres</a:t>
          </a:r>
        </a:p>
      </dgm:t>
    </dgm:pt>
    <dgm:pt modelId="{61D0844C-5D69-472A-91B2-059184071051}" type="parTrans" cxnId="{3811F664-CCCE-480C-A8BE-DA803753447A}">
      <dgm:prSet/>
      <dgm:spPr/>
      <dgm:t>
        <a:bodyPr/>
        <a:lstStyle/>
        <a:p>
          <a:endParaRPr lang="en-US"/>
        </a:p>
      </dgm:t>
    </dgm:pt>
    <dgm:pt modelId="{5A7AFE5D-0643-47DB-BC68-DDECD13268D9}" type="sibTrans" cxnId="{3811F664-CCCE-480C-A8BE-DA803753447A}">
      <dgm:prSet/>
      <dgm:spPr/>
      <dgm:t>
        <a:bodyPr/>
        <a:lstStyle/>
        <a:p>
          <a:endParaRPr lang="en-US"/>
        </a:p>
      </dgm:t>
    </dgm:pt>
    <dgm:pt modelId="{C0E9F47E-D951-423E-8677-416AB0771F3A}">
      <dgm:prSet phldrT="[Text]" custT="1"/>
      <dgm:spPr/>
      <dgm:t>
        <a:bodyPr/>
        <a:lstStyle/>
        <a:p>
          <a:r>
            <a:rPr lang="en-US" sz="2800" dirty="0">
              <a:latin typeface="Arial" panose="020B0604020202020204" pitchFamily="34" charset="0"/>
              <a:cs typeface="Arial" panose="020B0604020202020204" pitchFamily="34" charset="0"/>
            </a:rPr>
            <a:t>Social connections/</a:t>
          </a:r>
        </a:p>
        <a:p>
          <a:r>
            <a:rPr lang="en-US" sz="2800" dirty="0" err="1">
              <a:latin typeface="Arial" panose="020B0604020202020204" pitchFamily="34" charset="0"/>
              <a:cs typeface="Arial" panose="020B0604020202020204" pitchFamily="34" charset="0"/>
            </a:rPr>
            <a:t>Conexiones</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Sociales</a:t>
          </a:r>
          <a:endParaRPr lang="en-US" sz="2800" dirty="0">
            <a:latin typeface="Arial" panose="020B0604020202020204" pitchFamily="34" charset="0"/>
            <a:cs typeface="Arial" panose="020B0604020202020204" pitchFamily="34" charset="0"/>
          </a:endParaRPr>
        </a:p>
      </dgm:t>
    </dgm:pt>
    <dgm:pt modelId="{96B38E41-8DEF-4F31-9799-ECA18BA92E31}" type="parTrans" cxnId="{B7B8C7DC-4DEA-4A58-AEC4-24136211F026}">
      <dgm:prSet/>
      <dgm:spPr/>
      <dgm:t>
        <a:bodyPr/>
        <a:lstStyle/>
        <a:p>
          <a:endParaRPr lang="en-US"/>
        </a:p>
      </dgm:t>
    </dgm:pt>
    <dgm:pt modelId="{AE5ADC24-9616-49C7-BF44-B7D1E2AB3030}" type="sibTrans" cxnId="{B7B8C7DC-4DEA-4A58-AEC4-24136211F026}">
      <dgm:prSet/>
      <dgm:spPr/>
      <dgm:t>
        <a:bodyPr/>
        <a:lstStyle/>
        <a:p>
          <a:endParaRPr lang="en-US"/>
        </a:p>
      </dgm:t>
    </dgm:pt>
    <dgm:pt modelId="{F6E2C366-3C14-4162-9BD9-28D00B928A7A}">
      <dgm:prSet phldrT="[Text]" custT="1"/>
      <dgm:spPr/>
      <dgm:t>
        <a:bodyPr/>
        <a:lstStyle/>
        <a:p>
          <a:r>
            <a:rPr lang="en-US" sz="2000" dirty="0">
              <a:latin typeface="Arial" panose="020B0604020202020204" pitchFamily="34" charset="0"/>
              <a:cs typeface="Arial" panose="020B0604020202020204" pitchFamily="34" charset="0"/>
            </a:rPr>
            <a:t>Knowledge of parenting and child development/ </a:t>
          </a:r>
        </a:p>
        <a:p>
          <a:r>
            <a:rPr lang="en-US" sz="2000" dirty="0" err="1">
              <a:latin typeface="Arial" panose="020B0604020202020204" pitchFamily="34" charset="0"/>
              <a:cs typeface="Arial" panose="020B0604020202020204" pitchFamily="34" charset="0"/>
            </a:rPr>
            <a:t>Conocimiento</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crianza</a:t>
          </a:r>
          <a:r>
            <a:rPr lang="en-US" sz="2000" dirty="0">
              <a:latin typeface="Arial" panose="020B0604020202020204" pitchFamily="34" charset="0"/>
              <a:cs typeface="Arial" panose="020B0604020202020204" pitchFamily="34" charset="0"/>
            </a:rPr>
            <a:t> y </a:t>
          </a:r>
          <a:r>
            <a:rPr lang="en-US" sz="2000" dirty="0" err="1">
              <a:latin typeface="Arial" panose="020B0604020202020204" pitchFamily="34" charset="0"/>
              <a:cs typeface="Arial" panose="020B0604020202020204" pitchFamily="34" charset="0"/>
            </a:rPr>
            <a:t>desarrollo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infantil</a:t>
          </a:r>
          <a:endParaRPr lang="en-US" sz="2000" dirty="0">
            <a:latin typeface="Arial" panose="020B0604020202020204" pitchFamily="34" charset="0"/>
            <a:cs typeface="Arial" panose="020B0604020202020204" pitchFamily="34" charset="0"/>
          </a:endParaRPr>
        </a:p>
      </dgm:t>
    </dgm:pt>
    <dgm:pt modelId="{00718B31-5561-405E-B8C8-FB5B6E632816}" type="parTrans" cxnId="{303D2390-FB13-44EA-BA55-576BC56D76E4}">
      <dgm:prSet/>
      <dgm:spPr/>
      <dgm:t>
        <a:bodyPr/>
        <a:lstStyle/>
        <a:p>
          <a:endParaRPr lang="en-US"/>
        </a:p>
      </dgm:t>
    </dgm:pt>
    <dgm:pt modelId="{703DDB1D-50BE-4AB0-91B9-FF3647427D19}" type="sibTrans" cxnId="{303D2390-FB13-44EA-BA55-576BC56D76E4}">
      <dgm:prSet/>
      <dgm:spPr/>
      <dgm:t>
        <a:bodyPr/>
        <a:lstStyle/>
        <a:p>
          <a:endParaRPr lang="en-US"/>
        </a:p>
      </dgm:t>
    </dgm:pt>
    <dgm:pt modelId="{52A9B5D2-CC96-4DE3-B6FF-DB75F86CD482}">
      <dgm:prSet phldrT="[Text]" custT="1"/>
      <dgm:spPr/>
      <dgm:t>
        <a:bodyPr/>
        <a:lstStyle/>
        <a:p>
          <a:r>
            <a:rPr lang="en-US" sz="2800" dirty="0">
              <a:latin typeface="Arial" panose="020B0604020202020204" pitchFamily="34" charset="0"/>
              <a:cs typeface="Arial" panose="020B0604020202020204" pitchFamily="34" charset="0"/>
            </a:rPr>
            <a:t>Concrete support in times of need/</a:t>
          </a:r>
        </a:p>
        <a:p>
          <a:r>
            <a:rPr lang="en-US" sz="2800" dirty="0" err="1">
              <a:latin typeface="Arial" panose="020B0604020202020204" pitchFamily="34" charset="0"/>
              <a:cs typeface="Arial" panose="020B0604020202020204" pitchFamily="34" charset="0"/>
            </a:rPr>
            <a:t>Apoyo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concreto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momentos</a:t>
          </a:r>
          <a:r>
            <a:rPr lang="en-US" sz="2800" dirty="0">
              <a:latin typeface="Arial" panose="020B0604020202020204" pitchFamily="34" charset="0"/>
              <a:cs typeface="Arial" panose="020B0604020202020204" pitchFamily="34" charset="0"/>
            </a:rPr>
            <a:t> de </a:t>
          </a:r>
          <a:r>
            <a:rPr lang="en-US" sz="2800" dirty="0" err="1">
              <a:latin typeface="Arial" panose="020B0604020202020204" pitchFamily="34" charset="0"/>
              <a:cs typeface="Arial" panose="020B0604020202020204" pitchFamily="34" charset="0"/>
            </a:rPr>
            <a:t>necesidad</a:t>
          </a:r>
          <a:endParaRPr lang="en-US" sz="2800" dirty="0">
            <a:latin typeface="Arial" panose="020B0604020202020204" pitchFamily="34" charset="0"/>
            <a:cs typeface="Arial" panose="020B0604020202020204" pitchFamily="34" charset="0"/>
          </a:endParaRPr>
        </a:p>
      </dgm:t>
    </dgm:pt>
    <dgm:pt modelId="{2B87DE73-F3FC-49B7-A52A-A5C435556EAD}" type="parTrans" cxnId="{5CB2D481-A438-4194-9072-E41E5E54B643}">
      <dgm:prSet/>
      <dgm:spPr/>
      <dgm:t>
        <a:bodyPr/>
        <a:lstStyle/>
        <a:p>
          <a:endParaRPr lang="en-US"/>
        </a:p>
      </dgm:t>
    </dgm:pt>
    <dgm:pt modelId="{65E85A47-BA4A-49D8-B0A6-CC44C21CAE19}" type="sibTrans" cxnId="{5CB2D481-A438-4194-9072-E41E5E54B643}">
      <dgm:prSet/>
      <dgm:spPr/>
      <dgm:t>
        <a:bodyPr/>
        <a:lstStyle/>
        <a:p>
          <a:endParaRPr lang="en-US"/>
        </a:p>
      </dgm:t>
    </dgm:pt>
    <dgm:pt modelId="{D4068A57-5332-471D-8BD1-850AB08F7CB4}">
      <dgm:prSet phldrT="[Text]" custT="1"/>
      <dgm:spPr/>
      <dgm:t>
        <a:bodyPr/>
        <a:lstStyle/>
        <a:p>
          <a:r>
            <a:rPr lang="en-US" sz="2400" dirty="0">
              <a:latin typeface="Arial" panose="020B0604020202020204" pitchFamily="34" charset="0"/>
              <a:cs typeface="Arial" panose="020B0604020202020204" pitchFamily="34" charset="0"/>
            </a:rPr>
            <a:t>Social and emotional competence of children/</a:t>
          </a:r>
        </a:p>
        <a:p>
          <a:r>
            <a:rPr lang="en-US" sz="2400" dirty="0" err="1">
              <a:latin typeface="Arial" panose="020B0604020202020204" pitchFamily="34" charset="0"/>
              <a:cs typeface="Arial" panose="020B0604020202020204" pitchFamily="34" charset="0"/>
            </a:rPr>
            <a:t>Competencia</a:t>
          </a:r>
          <a:r>
            <a:rPr lang="en-US" sz="2400" dirty="0">
              <a:latin typeface="Arial" panose="020B0604020202020204" pitchFamily="34" charset="0"/>
              <a:cs typeface="Arial" panose="020B0604020202020204" pitchFamily="34" charset="0"/>
            </a:rPr>
            <a:t> socio-</a:t>
          </a:r>
          <a:r>
            <a:rPr lang="en-US" sz="2400" dirty="0" err="1">
              <a:latin typeface="Arial" panose="020B0604020202020204" pitchFamily="34" charset="0"/>
              <a:cs typeface="Arial" panose="020B0604020202020204" pitchFamily="34" charset="0"/>
            </a:rPr>
            <a:t>emocional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infantil</a:t>
          </a:r>
          <a:endParaRPr lang="en-US" sz="2400" dirty="0">
            <a:latin typeface="Arial" panose="020B0604020202020204" pitchFamily="34" charset="0"/>
            <a:cs typeface="Arial" panose="020B0604020202020204" pitchFamily="34" charset="0"/>
          </a:endParaRPr>
        </a:p>
      </dgm:t>
    </dgm:pt>
    <dgm:pt modelId="{0BE89D88-494C-4E10-8340-A65D6E1413B9}" type="parTrans" cxnId="{C28CB3EB-C13A-47C1-9C9C-E0CB90820708}">
      <dgm:prSet/>
      <dgm:spPr/>
      <dgm:t>
        <a:bodyPr/>
        <a:lstStyle/>
        <a:p>
          <a:endParaRPr lang="en-US"/>
        </a:p>
      </dgm:t>
    </dgm:pt>
    <dgm:pt modelId="{6E61BC61-F066-44FE-B827-D606EAC5093E}" type="sibTrans" cxnId="{C28CB3EB-C13A-47C1-9C9C-E0CB90820708}">
      <dgm:prSet/>
      <dgm:spPr/>
      <dgm:t>
        <a:bodyPr/>
        <a:lstStyle/>
        <a:p>
          <a:endParaRPr lang="en-US"/>
        </a:p>
      </dgm:t>
    </dgm:pt>
    <dgm:pt modelId="{30514DE3-A4D3-4341-9217-6166F2922745}" type="pres">
      <dgm:prSet presAssocID="{5B490BBE-E1F0-46E2-AAE9-7C2EF81FE2BB}" presName="diagram" presStyleCnt="0">
        <dgm:presLayoutVars>
          <dgm:dir/>
          <dgm:resizeHandles val="exact"/>
        </dgm:presLayoutVars>
      </dgm:prSet>
      <dgm:spPr/>
    </dgm:pt>
    <dgm:pt modelId="{18A111F6-31E9-4394-8C5B-C0670415DFCE}" type="pres">
      <dgm:prSet presAssocID="{B21FFCA9-2B71-402A-9235-CC058D547DAF}" presName="node" presStyleLbl="node1" presStyleIdx="0" presStyleCnt="5">
        <dgm:presLayoutVars>
          <dgm:bulletEnabled val="1"/>
        </dgm:presLayoutVars>
      </dgm:prSet>
      <dgm:spPr/>
    </dgm:pt>
    <dgm:pt modelId="{74D077ED-BA38-43BC-AA47-2473FADB5B06}" type="pres">
      <dgm:prSet presAssocID="{5A7AFE5D-0643-47DB-BC68-DDECD13268D9}" presName="sibTrans" presStyleCnt="0"/>
      <dgm:spPr/>
    </dgm:pt>
    <dgm:pt modelId="{40B78E4D-4E61-498E-8D0C-F35520C5A287}" type="pres">
      <dgm:prSet presAssocID="{C0E9F47E-D951-423E-8677-416AB0771F3A}" presName="node" presStyleLbl="node1" presStyleIdx="1" presStyleCnt="5">
        <dgm:presLayoutVars>
          <dgm:bulletEnabled val="1"/>
        </dgm:presLayoutVars>
      </dgm:prSet>
      <dgm:spPr/>
    </dgm:pt>
    <dgm:pt modelId="{428D953A-1649-409D-A987-81C6A94257C0}" type="pres">
      <dgm:prSet presAssocID="{AE5ADC24-9616-49C7-BF44-B7D1E2AB3030}" presName="sibTrans" presStyleCnt="0"/>
      <dgm:spPr/>
    </dgm:pt>
    <dgm:pt modelId="{C3098900-2248-446C-8FB8-8AC151098821}" type="pres">
      <dgm:prSet presAssocID="{F6E2C366-3C14-4162-9BD9-28D00B928A7A}" presName="node" presStyleLbl="node1" presStyleIdx="2" presStyleCnt="5">
        <dgm:presLayoutVars>
          <dgm:bulletEnabled val="1"/>
        </dgm:presLayoutVars>
      </dgm:prSet>
      <dgm:spPr/>
    </dgm:pt>
    <dgm:pt modelId="{EF9C79A7-3FC1-4E5F-A7D6-B0DA16A829CE}" type="pres">
      <dgm:prSet presAssocID="{703DDB1D-50BE-4AB0-91B9-FF3647427D19}" presName="sibTrans" presStyleCnt="0"/>
      <dgm:spPr/>
    </dgm:pt>
    <dgm:pt modelId="{CC18ED6A-01EE-4236-9E80-3FC9C0EE64D3}" type="pres">
      <dgm:prSet presAssocID="{52A9B5D2-CC96-4DE3-B6FF-DB75F86CD482}" presName="node" presStyleLbl="node1" presStyleIdx="3" presStyleCnt="5">
        <dgm:presLayoutVars>
          <dgm:bulletEnabled val="1"/>
        </dgm:presLayoutVars>
      </dgm:prSet>
      <dgm:spPr/>
    </dgm:pt>
    <dgm:pt modelId="{8883162B-00A9-4A8F-B083-97A564974DB6}" type="pres">
      <dgm:prSet presAssocID="{65E85A47-BA4A-49D8-B0A6-CC44C21CAE19}" presName="sibTrans" presStyleCnt="0"/>
      <dgm:spPr/>
    </dgm:pt>
    <dgm:pt modelId="{B3C0BDE7-3EDB-438D-97F1-87E2A7848565}" type="pres">
      <dgm:prSet presAssocID="{D4068A57-5332-471D-8BD1-850AB08F7CB4}" presName="node" presStyleLbl="node1" presStyleIdx="4" presStyleCnt="5">
        <dgm:presLayoutVars>
          <dgm:bulletEnabled val="1"/>
        </dgm:presLayoutVars>
      </dgm:prSet>
      <dgm:spPr/>
    </dgm:pt>
  </dgm:ptLst>
  <dgm:cxnLst>
    <dgm:cxn modelId="{AC0C2E63-53ED-4BF2-AFE6-5D09291DA5A3}" type="presOf" srcId="{F6E2C366-3C14-4162-9BD9-28D00B928A7A}" destId="{C3098900-2248-446C-8FB8-8AC151098821}" srcOrd="0" destOrd="0" presId="urn:microsoft.com/office/officeart/2005/8/layout/default"/>
    <dgm:cxn modelId="{3811F664-CCCE-480C-A8BE-DA803753447A}" srcId="{5B490BBE-E1F0-46E2-AAE9-7C2EF81FE2BB}" destId="{B21FFCA9-2B71-402A-9235-CC058D547DAF}" srcOrd="0" destOrd="0" parTransId="{61D0844C-5D69-472A-91B2-059184071051}" sibTransId="{5A7AFE5D-0643-47DB-BC68-DDECD13268D9}"/>
    <dgm:cxn modelId="{BB9B3446-D199-44DD-8183-B0C49A454CAE}" type="presOf" srcId="{B21FFCA9-2B71-402A-9235-CC058D547DAF}" destId="{18A111F6-31E9-4394-8C5B-C0670415DFCE}" srcOrd="0" destOrd="0" presId="urn:microsoft.com/office/officeart/2005/8/layout/default"/>
    <dgm:cxn modelId="{5CB2D481-A438-4194-9072-E41E5E54B643}" srcId="{5B490BBE-E1F0-46E2-AAE9-7C2EF81FE2BB}" destId="{52A9B5D2-CC96-4DE3-B6FF-DB75F86CD482}" srcOrd="3" destOrd="0" parTransId="{2B87DE73-F3FC-49B7-A52A-A5C435556EAD}" sibTransId="{65E85A47-BA4A-49D8-B0A6-CC44C21CAE19}"/>
    <dgm:cxn modelId="{9C986387-4878-4E02-AE74-9A40F794160F}" type="presOf" srcId="{C0E9F47E-D951-423E-8677-416AB0771F3A}" destId="{40B78E4D-4E61-498E-8D0C-F35520C5A287}" srcOrd="0" destOrd="0" presId="urn:microsoft.com/office/officeart/2005/8/layout/default"/>
    <dgm:cxn modelId="{303D2390-FB13-44EA-BA55-576BC56D76E4}" srcId="{5B490BBE-E1F0-46E2-AAE9-7C2EF81FE2BB}" destId="{F6E2C366-3C14-4162-9BD9-28D00B928A7A}" srcOrd="2" destOrd="0" parTransId="{00718B31-5561-405E-B8C8-FB5B6E632816}" sibTransId="{703DDB1D-50BE-4AB0-91B9-FF3647427D19}"/>
    <dgm:cxn modelId="{0A37D7B5-DD6D-40E0-A033-A8D395A64C5F}" type="presOf" srcId="{52A9B5D2-CC96-4DE3-B6FF-DB75F86CD482}" destId="{CC18ED6A-01EE-4236-9E80-3FC9C0EE64D3}" srcOrd="0" destOrd="0" presId="urn:microsoft.com/office/officeart/2005/8/layout/default"/>
    <dgm:cxn modelId="{B7B8C7DC-4DEA-4A58-AEC4-24136211F026}" srcId="{5B490BBE-E1F0-46E2-AAE9-7C2EF81FE2BB}" destId="{C0E9F47E-D951-423E-8677-416AB0771F3A}" srcOrd="1" destOrd="0" parTransId="{96B38E41-8DEF-4F31-9799-ECA18BA92E31}" sibTransId="{AE5ADC24-9616-49C7-BF44-B7D1E2AB3030}"/>
    <dgm:cxn modelId="{5E9385E3-7AF6-4D72-9C74-8147FB3C0814}" type="presOf" srcId="{D4068A57-5332-471D-8BD1-850AB08F7CB4}" destId="{B3C0BDE7-3EDB-438D-97F1-87E2A7848565}" srcOrd="0" destOrd="0" presId="urn:microsoft.com/office/officeart/2005/8/layout/default"/>
    <dgm:cxn modelId="{E9F1D3E6-1722-4BB1-AB5E-EA9C7447F317}" type="presOf" srcId="{5B490BBE-E1F0-46E2-AAE9-7C2EF81FE2BB}" destId="{30514DE3-A4D3-4341-9217-6166F2922745}" srcOrd="0" destOrd="0" presId="urn:microsoft.com/office/officeart/2005/8/layout/default"/>
    <dgm:cxn modelId="{C28CB3EB-C13A-47C1-9C9C-E0CB90820708}" srcId="{5B490BBE-E1F0-46E2-AAE9-7C2EF81FE2BB}" destId="{D4068A57-5332-471D-8BD1-850AB08F7CB4}" srcOrd="4" destOrd="0" parTransId="{0BE89D88-494C-4E10-8340-A65D6E1413B9}" sibTransId="{6E61BC61-F066-44FE-B827-D606EAC5093E}"/>
    <dgm:cxn modelId="{A7CDB0BE-A034-4D46-B60E-AC3F7BBF912D}" type="presParOf" srcId="{30514DE3-A4D3-4341-9217-6166F2922745}" destId="{18A111F6-31E9-4394-8C5B-C0670415DFCE}" srcOrd="0" destOrd="0" presId="urn:microsoft.com/office/officeart/2005/8/layout/default"/>
    <dgm:cxn modelId="{49D1B9DB-7B96-44AC-817B-DAA09E784C07}" type="presParOf" srcId="{30514DE3-A4D3-4341-9217-6166F2922745}" destId="{74D077ED-BA38-43BC-AA47-2473FADB5B06}" srcOrd="1" destOrd="0" presId="urn:microsoft.com/office/officeart/2005/8/layout/default"/>
    <dgm:cxn modelId="{F4E6EE26-7D68-4B87-BF16-C1058BF58210}" type="presParOf" srcId="{30514DE3-A4D3-4341-9217-6166F2922745}" destId="{40B78E4D-4E61-498E-8D0C-F35520C5A287}" srcOrd="2" destOrd="0" presId="urn:microsoft.com/office/officeart/2005/8/layout/default"/>
    <dgm:cxn modelId="{B9782528-D525-4E21-AABE-FB62DAE72F37}" type="presParOf" srcId="{30514DE3-A4D3-4341-9217-6166F2922745}" destId="{428D953A-1649-409D-A987-81C6A94257C0}" srcOrd="3" destOrd="0" presId="urn:microsoft.com/office/officeart/2005/8/layout/default"/>
    <dgm:cxn modelId="{737B1272-2729-4068-8C5C-D42935A2CFE7}" type="presParOf" srcId="{30514DE3-A4D3-4341-9217-6166F2922745}" destId="{C3098900-2248-446C-8FB8-8AC151098821}" srcOrd="4" destOrd="0" presId="urn:microsoft.com/office/officeart/2005/8/layout/default"/>
    <dgm:cxn modelId="{D218D60E-BD9F-416A-B8C3-A85417F64494}" type="presParOf" srcId="{30514DE3-A4D3-4341-9217-6166F2922745}" destId="{EF9C79A7-3FC1-4E5F-A7D6-B0DA16A829CE}" srcOrd="5" destOrd="0" presId="urn:microsoft.com/office/officeart/2005/8/layout/default"/>
    <dgm:cxn modelId="{4FED50F3-A15F-4995-8EB3-C65C012FDD72}" type="presParOf" srcId="{30514DE3-A4D3-4341-9217-6166F2922745}" destId="{CC18ED6A-01EE-4236-9E80-3FC9C0EE64D3}" srcOrd="6" destOrd="0" presId="urn:microsoft.com/office/officeart/2005/8/layout/default"/>
    <dgm:cxn modelId="{36147431-C210-41AC-905A-DAE444BD6A95}" type="presParOf" srcId="{30514DE3-A4D3-4341-9217-6166F2922745}" destId="{8883162B-00A9-4A8F-B083-97A564974DB6}" srcOrd="7" destOrd="0" presId="urn:microsoft.com/office/officeart/2005/8/layout/default"/>
    <dgm:cxn modelId="{CE9A43F0-78F2-4002-B64B-13CECDC731A0}" type="presParOf" srcId="{30514DE3-A4D3-4341-9217-6166F2922745}" destId="{B3C0BDE7-3EDB-438D-97F1-87E2A7848565}"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86EB42-D1AA-4DBC-9389-74F2AB9E9A7C}" type="doc">
      <dgm:prSet loTypeId="urn:microsoft.com/office/officeart/2016/7/layout/VerticalDownArrowProcess" loCatId="process" qsTypeId="urn:microsoft.com/office/officeart/2005/8/quickstyle/simple1" qsCatId="simple" csTypeId="urn:microsoft.com/office/officeart/2005/8/colors/colorful2" csCatId="colorful" phldr="1"/>
      <dgm:spPr/>
      <dgm:t>
        <a:bodyPr/>
        <a:lstStyle/>
        <a:p>
          <a:endParaRPr lang="en-US"/>
        </a:p>
      </dgm:t>
    </dgm:pt>
    <dgm:pt modelId="{C786F9D5-2951-489F-98DF-BFAA82DC3ED9}">
      <dgm:prSet/>
      <dgm:spPr/>
      <dgm:t>
        <a:bodyPr/>
        <a:lstStyle/>
        <a:p>
          <a:r>
            <a:rPr lang="en-US"/>
            <a:t>Identify</a:t>
          </a:r>
        </a:p>
      </dgm:t>
    </dgm:pt>
    <dgm:pt modelId="{0CAE3FA9-4F43-4DF4-A54A-2D9E8A87907A}" type="parTrans" cxnId="{44A45242-DA1C-49C2-A12D-E01238CF7733}">
      <dgm:prSet/>
      <dgm:spPr/>
      <dgm:t>
        <a:bodyPr/>
        <a:lstStyle/>
        <a:p>
          <a:endParaRPr lang="en-US"/>
        </a:p>
      </dgm:t>
    </dgm:pt>
    <dgm:pt modelId="{4AFCA377-12AA-4C5E-9CC6-A2C777D52678}" type="sibTrans" cxnId="{44A45242-DA1C-49C2-A12D-E01238CF7733}">
      <dgm:prSet/>
      <dgm:spPr/>
      <dgm:t>
        <a:bodyPr/>
        <a:lstStyle/>
        <a:p>
          <a:endParaRPr lang="en-US"/>
        </a:p>
      </dgm:t>
    </dgm:pt>
    <dgm:pt modelId="{4F875444-2B29-42C6-B8B3-60A187DE4805}">
      <dgm:prSet/>
      <dgm:spPr/>
      <dgm:t>
        <a:bodyPr/>
        <a:lstStyle/>
        <a:p>
          <a:r>
            <a:rPr lang="en-US" dirty="0"/>
            <a:t>Identify the supporters in my network who can help me deal with the impact of the pandemics on my family/ </a:t>
          </a:r>
          <a:r>
            <a:rPr lang="es-MX" dirty="0"/>
            <a:t>Identificar a las personas que me apoyan en mi red y que pueden ayudarme a afrontar el impacto de las pandemias en mi familia</a:t>
          </a:r>
          <a:endParaRPr lang="en-US" dirty="0"/>
        </a:p>
      </dgm:t>
    </dgm:pt>
    <dgm:pt modelId="{4979C29C-4340-4725-8614-314B2ACB7684}" type="parTrans" cxnId="{9B4421FD-C865-4F68-970F-B15CEB06213B}">
      <dgm:prSet/>
      <dgm:spPr/>
      <dgm:t>
        <a:bodyPr/>
        <a:lstStyle/>
        <a:p>
          <a:endParaRPr lang="en-US"/>
        </a:p>
      </dgm:t>
    </dgm:pt>
    <dgm:pt modelId="{328FA047-5548-47D1-98AB-5FE5DC3D8D02}" type="sibTrans" cxnId="{9B4421FD-C865-4F68-970F-B15CEB06213B}">
      <dgm:prSet/>
      <dgm:spPr/>
      <dgm:t>
        <a:bodyPr/>
        <a:lstStyle/>
        <a:p>
          <a:endParaRPr lang="en-US"/>
        </a:p>
      </dgm:t>
    </dgm:pt>
    <dgm:pt modelId="{C04916D2-2C5B-4416-B16F-43CB7DB1F061}">
      <dgm:prSet/>
      <dgm:spPr/>
      <dgm:t>
        <a:bodyPr/>
        <a:lstStyle/>
        <a:p>
          <a:r>
            <a:rPr lang="en-US"/>
            <a:t>Expand</a:t>
          </a:r>
        </a:p>
      </dgm:t>
    </dgm:pt>
    <dgm:pt modelId="{E9FA6B50-A08A-4603-A3E7-0BD4465582AF}" type="parTrans" cxnId="{FFAF7A7E-A070-4ECE-B2CE-0EF2910B9D1E}">
      <dgm:prSet/>
      <dgm:spPr/>
      <dgm:t>
        <a:bodyPr/>
        <a:lstStyle/>
        <a:p>
          <a:endParaRPr lang="en-US"/>
        </a:p>
      </dgm:t>
    </dgm:pt>
    <dgm:pt modelId="{E9A77A23-F0B7-4821-B1C7-190ACAEFA987}" type="sibTrans" cxnId="{FFAF7A7E-A070-4ECE-B2CE-0EF2910B9D1E}">
      <dgm:prSet/>
      <dgm:spPr/>
      <dgm:t>
        <a:bodyPr/>
        <a:lstStyle/>
        <a:p>
          <a:endParaRPr lang="en-US"/>
        </a:p>
      </dgm:t>
    </dgm:pt>
    <dgm:pt modelId="{97804A52-EB8B-4B75-B38F-A0049D92E946}">
      <dgm:prSet/>
      <dgm:spPr/>
      <dgm:t>
        <a:bodyPr/>
        <a:lstStyle/>
        <a:p>
          <a:r>
            <a:rPr lang="en-US" dirty="0"/>
            <a:t>Expand my  formal and informal support network. Reconnect with family and friends./ </a:t>
          </a:r>
          <a:r>
            <a:rPr lang="es-MX" dirty="0"/>
            <a:t>Ampliar mi red de apoyo formal e informal. Reconectar con la familia y los amigos.</a:t>
          </a:r>
          <a:r>
            <a:rPr lang="en-US" dirty="0"/>
            <a:t> </a:t>
          </a:r>
        </a:p>
      </dgm:t>
    </dgm:pt>
    <dgm:pt modelId="{D6E257BA-AA64-44BE-B9D5-C46079B9451C}" type="parTrans" cxnId="{447963A8-5D2B-4D7A-A28E-CE932083F63E}">
      <dgm:prSet/>
      <dgm:spPr/>
      <dgm:t>
        <a:bodyPr/>
        <a:lstStyle/>
        <a:p>
          <a:endParaRPr lang="en-US"/>
        </a:p>
      </dgm:t>
    </dgm:pt>
    <dgm:pt modelId="{EF3C754D-1342-4A58-B5AD-26A2CB51B25C}" type="sibTrans" cxnId="{447963A8-5D2B-4D7A-A28E-CE932083F63E}">
      <dgm:prSet/>
      <dgm:spPr/>
      <dgm:t>
        <a:bodyPr/>
        <a:lstStyle/>
        <a:p>
          <a:endParaRPr lang="en-US"/>
        </a:p>
      </dgm:t>
    </dgm:pt>
    <dgm:pt modelId="{1628BBF6-2E37-4684-87D5-BE200B85BFEA}">
      <dgm:prSet/>
      <dgm:spPr/>
      <dgm:t>
        <a:bodyPr/>
        <a:lstStyle/>
        <a:p>
          <a:r>
            <a:rPr lang="en-US"/>
            <a:t>Connect</a:t>
          </a:r>
        </a:p>
      </dgm:t>
    </dgm:pt>
    <dgm:pt modelId="{165F7A0A-8207-47B9-86F9-5807EE5B808A}" type="parTrans" cxnId="{8A6B5725-A96B-42BC-BEEF-FB4E041273B9}">
      <dgm:prSet/>
      <dgm:spPr/>
      <dgm:t>
        <a:bodyPr/>
        <a:lstStyle/>
        <a:p>
          <a:endParaRPr lang="en-US"/>
        </a:p>
      </dgm:t>
    </dgm:pt>
    <dgm:pt modelId="{81E4539E-2B52-4D5B-AA6A-4CC619F1D416}" type="sibTrans" cxnId="{8A6B5725-A96B-42BC-BEEF-FB4E041273B9}">
      <dgm:prSet/>
      <dgm:spPr/>
      <dgm:t>
        <a:bodyPr/>
        <a:lstStyle/>
        <a:p>
          <a:endParaRPr lang="en-US"/>
        </a:p>
      </dgm:t>
    </dgm:pt>
    <dgm:pt modelId="{80ADFCFF-BEA7-49CF-A94D-29DBA6E6678E}">
      <dgm:prSet/>
      <dgm:spPr/>
      <dgm:t>
        <a:bodyPr/>
        <a:lstStyle/>
        <a:p>
          <a:r>
            <a:rPr lang="en-US" dirty="0"/>
            <a:t>Connect your District’s “Welcome Center.”  They are there to help! Know the community resources./ </a:t>
          </a:r>
          <a:r>
            <a:rPr lang="es-MX" dirty="0"/>
            <a:t>Conecta con el "Centro de Bienvenida" de tu distrito.  ¡Están ahí para ayudar! Conozca los recursos de la comunidad.</a:t>
          </a:r>
          <a:endParaRPr lang="en-US" dirty="0"/>
        </a:p>
      </dgm:t>
    </dgm:pt>
    <dgm:pt modelId="{9CBC2B43-89E4-494A-A11F-75893E5B9EA5}" type="parTrans" cxnId="{9D5E4130-5CD0-44CF-94A0-899D144D0CDB}">
      <dgm:prSet/>
      <dgm:spPr/>
      <dgm:t>
        <a:bodyPr/>
        <a:lstStyle/>
        <a:p>
          <a:endParaRPr lang="en-US"/>
        </a:p>
      </dgm:t>
    </dgm:pt>
    <dgm:pt modelId="{45AA0EEA-A77D-49B0-9044-09C0635D86C1}" type="sibTrans" cxnId="{9D5E4130-5CD0-44CF-94A0-899D144D0CDB}">
      <dgm:prSet/>
      <dgm:spPr/>
      <dgm:t>
        <a:bodyPr/>
        <a:lstStyle/>
        <a:p>
          <a:endParaRPr lang="en-US"/>
        </a:p>
      </dgm:t>
    </dgm:pt>
    <dgm:pt modelId="{76B0BCED-E0AE-4FF6-890D-7D660C083E02}">
      <dgm:prSet/>
      <dgm:spPr/>
      <dgm:t>
        <a:bodyPr/>
        <a:lstStyle/>
        <a:p>
          <a:r>
            <a:rPr lang="en-US"/>
            <a:t>Schedule</a:t>
          </a:r>
        </a:p>
      </dgm:t>
    </dgm:pt>
    <dgm:pt modelId="{A3D89199-F1A6-48A5-BB3E-87E5675DF141}" type="parTrans" cxnId="{1233DE2F-8CAC-440E-AF1D-C08D05AB8F5E}">
      <dgm:prSet/>
      <dgm:spPr/>
      <dgm:t>
        <a:bodyPr/>
        <a:lstStyle/>
        <a:p>
          <a:endParaRPr lang="en-US"/>
        </a:p>
      </dgm:t>
    </dgm:pt>
    <dgm:pt modelId="{1084B271-DC9B-4227-B59C-903F94B18965}" type="sibTrans" cxnId="{1233DE2F-8CAC-440E-AF1D-C08D05AB8F5E}">
      <dgm:prSet/>
      <dgm:spPr/>
      <dgm:t>
        <a:bodyPr/>
        <a:lstStyle/>
        <a:p>
          <a:endParaRPr lang="en-US"/>
        </a:p>
      </dgm:t>
    </dgm:pt>
    <dgm:pt modelId="{63987655-8B4E-4BA2-BCAC-DFBD4DD6C4DC}">
      <dgm:prSet/>
      <dgm:spPr/>
      <dgm:t>
        <a:bodyPr/>
        <a:lstStyle/>
        <a:p>
          <a:r>
            <a:rPr lang="en-US" dirty="0"/>
            <a:t>Schedule a meeting with my child(ren’s) teachers. Connect with the Parent Liaisons in my child(ren’s) school. / </a:t>
          </a:r>
          <a:r>
            <a:rPr lang="es-MX" dirty="0"/>
            <a:t>Programar una reunión con los profesores de mi(s) hijo(s). Ponerme en contacto con los coordinadores de padres de la escuela de mi(s) hijo(s). </a:t>
          </a:r>
          <a:endParaRPr lang="en-US" dirty="0"/>
        </a:p>
      </dgm:t>
    </dgm:pt>
    <dgm:pt modelId="{03EAE6A1-1F2C-42DA-9E40-8F7D4CE4BE35}" type="parTrans" cxnId="{C552A31F-D6E1-47ED-B141-51A3B3F291E3}">
      <dgm:prSet/>
      <dgm:spPr/>
      <dgm:t>
        <a:bodyPr/>
        <a:lstStyle/>
        <a:p>
          <a:endParaRPr lang="en-US"/>
        </a:p>
      </dgm:t>
    </dgm:pt>
    <dgm:pt modelId="{E8B7E937-A917-4344-ACB3-D3038BE29614}" type="sibTrans" cxnId="{C552A31F-D6E1-47ED-B141-51A3B3F291E3}">
      <dgm:prSet/>
      <dgm:spPr/>
      <dgm:t>
        <a:bodyPr/>
        <a:lstStyle/>
        <a:p>
          <a:endParaRPr lang="en-US"/>
        </a:p>
      </dgm:t>
    </dgm:pt>
    <dgm:pt modelId="{5131D93A-15E6-414A-9D82-FC9482791259}">
      <dgm:prSet/>
      <dgm:spPr/>
      <dgm:t>
        <a:bodyPr/>
        <a:lstStyle/>
        <a:p>
          <a:r>
            <a:rPr lang="en-US"/>
            <a:t>Set up</a:t>
          </a:r>
        </a:p>
      </dgm:t>
    </dgm:pt>
    <dgm:pt modelId="{53393FA2-AB30-4A54-9805-853FD7D2DD2F}" type="parTrans" cxnId="{041D72DD-D8E8-4474-89A5-265D27921033}">
      <dgm:prSet/>
      <dgm:spPr/>
      <dgm:t>
        <a:bodyPr/>
        <a:lstStyle/>
        <a:p>
          <a:endParaRPr lang="en-US"/>
        </a:p>
      </dgm:t>
    </dgm:pt>
    <dgm:pt modelId="{BD2362AE-9F3C-4897-BD32-EDCB3E44E059}" type="sibTrans" cxnId="{041D72DD-D8E8-4474-89A5-265D27921033}">
      <dgm:prSet/>
      <dgm:spPr/>
      <dgm:t>
        <a:bodyPr/>
        <a:lstStyle/>
        <a:p>
          <a:endParaRPr lang="en-US"/>
        </a:p>
      </dgm:t>
    </dgm:pt>
    <dgm:pt modelId="{5269E56E-0004-4928-8791-F342A4265349}">
      <dgm:prSet/>
      <dgm:spPr/>
      <dgm:t>
        <a:bodyPr/>
        <a:lstStyle/>
        <a:p>
          <a:r>
            <a:rPr lang="en-US" dirty="0"/>
            <a:t>Set up a schedule with my teachers to get regular updates about my child(ren’s) progress and to speak with them about my child(ren’s) needs./ </a:t>
          </a:r>
          <a:r>
            <a:rPr lang="es-MX" dirty="0"/>
            <a:t>Establecer un horario con mis profesores para recibir actualizaciones regulares sobre el progreso de mi(s) hijo(s) y para hablar con ellos sobre las necesidades de mi(s) hijo(s).</a:t>
          </a:r>
          <a:endParaRPr lang="en-US" dirty="0"/>
        </a:p>
      </dgm:t>
    </dgm:pt>
    <dgm:pt modelId="{98CA9249-1D48-44D1-A26F-173C1A004A16}" type="parTrans" cxnId="{DAC3295E-23A1-4589-995E-E45C769D2E6A}">
      <dgm:prSet/>
      <dgm:spPr/>
      <dgm:t>
        <a:bodyPr/>
        <a:lstStyle/>
        <a:p>
          <a:endParaRPr lang="en-US"/>
        </a:p>
      </dgm:t>
    </dgm:pt>
    <dgm:pt modelId="{FFD1F70C-85CB-4A9E-8383-7596DC9AF665}" type="sibTrans" cxnId="{DAC3295E-23A1-4589-995E-E45C769D2E6A}">
      <dgm:prSet/>
      <dgm:spPr/>
      <dgm:t>
        <a:bodyPr/>
        <a:lstStyle/>
        <a:p>
          <a:endParaRPr lang="en-US"/>
        </a:p>
      </dgm:t>
    </dgm:pt>
    <dgm:pt modelId="{AB232751-7C5A-446D-8663-2B7ACACC49AB}">
      <dgm:prSet/>
      <dgm:spPr/>
      <dgm:t>
        <a:bodyPr/>
        <a:lstStyle/>
        <a:p>
          <a:r>
            <a:rPr lang="en-US"/>
            <a:t>Speak</a:t>
          </a:r>
        </a:p>
      </dgm:t>
    </dgm:pt>
    <dgm:pt modelId="{89177EFD-4CE9-4C33-9322-7B69EEF738B6}" type="parTrans" cxnId="{9428BF99-EABB-4FEC-9FA7-2DA00514CCB5}">
      <dgm:prSet/>
      <dgm:spPr/>
      <dgm:t>
        <a:bodyPr/>
        <a:lstStyle/>
        <a:p>
          <a:endParaRPr lang="en-US"/>
        </a:p>
      </dgm:t>
    </dgm:pt>
    <dgm:pt modelId="{2BED5ADF-0A37-4B19-870C-28C6DDD0D3F6}" type="sibTrans" cxnId="{9428BF99-EABB-4FEC-9FA7-2DA00514CCB5}">
      <dgm:prSet/>
      <dgm:spPr/>
      <dgm:t>
        <a:bodyPr/>
        <a:lstStyle/>
        <a:p>
          <a:endParaRPr lang="en-US"/>
        </a:p>
      </dgm:t>
    </dgm:pt>
    <dgm:pt modelId="{8592D9BC-7D8A-4742-A9BA-26CB778C543F}">
      <dgm:prSet/>
      <dgm:spPr/>
      <dgm:t>
        <a:bodyPr/>
        <a:lstStyle/>
        <a:p>
          <a:r>
            <a:rPr lang="en-US" dirty="0"/>
            <a:t>Speak to a trusted person about my and my families’ needs, feelings and challenges./</a:t>
          </a:r>
          <a:r>
            <a:rPr lang="es-MX" dirty="0"/>
            <a:t>Hablar con una persona de confianza sobre mis necesidades, sentimientos y desafíos y los de mi familia</a:t>
          </a:r>
          <a:endParaRPr lang="en-US" dirty="0"/>
        </a:p>
      </dgm:t>
    </dgm:pt>
    <dgm:pt modelId="{78CE3A87-EBCD-4505-AFE7-C321B9C141BB}" type="parTrans" cxnId="{BB84D48F-5C5D-442B-8BD1-4E7146E72364}">
      <dgm:prSet/>
      <dgm:spPr/>
      <dgm:t>
        <a:bodyPr/>
        <a:lstStyle/>
        <a:p>
          <a:endParaRPr lang="en-US"/>
        </a:p>
      </dgm:t>
    </dgm:pt>
    <dgm:pt modelId="{4DE7A48D-8753-46E5-B8CE-FD6F66205A6B}" type="sibTrans" cxnId="{BB84D48F-5C5D-442B-8BD1-4E7146E72364}">
      <dgm:prSet/>
      <dgm:spPr/>
      <dgm:t>
        <a:bodyPr/>
        <a:lstStyle/>
        <a:p>
          <a:endParaRPr lang="en-US"/>
        </a:p>
      </dgm:t>
    </dgm:pt>
    <dgm:pt modelId="{8AEC9696-7F18-4B0C-A38A-FC12EE4A1451}">
      <dgm:prSet/>
      <dgm:spPr/>
      <dgm:t>
        <a:bodyPr/>
        <a:lstStyle/>
        <a:p>
          <a:r>
            <a:rPr lang="en-US"/>
            <a:t>Seek out</a:t>
          </a:r>
        </a:p>
      </dgm:t>
    </dgm:pt>
    <dgm:pt modelId="{5612BC5F-3FA7-49C4-8B16-1679B9276A9F}" type="parTrans" cxnId="{25139852-14FE-49F4-B3DA-15D51D445872}">
      <dgm:prSet/>
      <dgm:spPr/>
      <dgm:t>
        <a:bodyPr/>
        <a:lstStyle/>
        <a:p>
          <a:endParaRPr lang="en-US"/>
        </a:p>
      </dgm:t>
    </dgm:pt>
    <dgm:pt modelId="{382D136F-EA3E-406F-891D-AC1FCCCCB762}" type="sibTrans" cxnId="{25139852-14FE-49F4-B3DA-15D51D445872}">
      <dgm:prSet/>
      <dgm:spPr/>
      <dgm:t>
        <a:bodyPr/>
        <a:lstStyle/>
        <a:p>
          <a:endParaRPr lang="en-US"/>
        </a:p>
      </dgm:t>
    </dgm:pt>
    <dgm:pt modelId="{FA46EB7F-76AC-46AC-8D1B-923D1525BC1C}">
      <dgm:prSet/>
      <dgm:spPr/>
      <dgm:t>
        <a:bodyPr/>
        <a:lstStyle/>
        <a:p>
          <a:r>
            <a:rPr lang="en-US" dirty="0"/>
            <a:t>Seek out professional help to address any physical and mental health concerns./ </a:t>
          </a:r>
          <a:r>
            <a:rPr lang="es-MX" dirty="0"/>
            <a:t>Buscar ayuda profesional para tratar cualquier problema de salud física y mental.</a:t>
          </a:r>
          <a:endParaRPr lang="en-US" dirty="0"/>
        </a:p>
      </dgm:t>
    </dgm:pt>
    <dgm:pt modelId="{41A68A64-AC60-4736-A220-BE63506B88E5}" type="parTrans" cxnId="{88FB7393-4808-4DA2-AE98-D8A9084C7F10}">
      <dgm:prSet/>
      <dgm:spPr/>
      <dgm:t>
        <a:bodyPr/>
        <a:lstStyle/>
        <a:p>
          <a:endParaRPr lang="en-US"/>
        </a:p>
      </dgm:t>
    </dgm:pt>
    <dgm:pt modelId="{E3C8CE8C-1109-4F33-9CB6-96AD7F14CCFE}" type="sibTrans" cxnId="{88FB7393-4808-4DA2-AE98-D8A9084C7F10}">
      <dgm:prSet/>
      <dgm:spPr/>
      <dgm:t>
        <a:bodyPr/>
        <a:lstStyle/>
        <a:p>
          <a:endParaRPr lang="en-US"/>
        </a:p>
      </dgm:t>
    </dgm:pt>
    <dgm:pt modelId="{BFA29387-E772-40EC-90E0-0089B13B8297}">
      <dgm:prSet/>
      <dgm:spPr/>
      <dgm:t>
        <a:bodyPr/>
        <a:lstStyle/>
        <a:p>
          <a:r>
            <a:rPr lang="en-US"/>
            <a:t>Develop</a:t>
          </a:r>
        </a:p>
      </dgm:t>
    </dgm:pt>
    <dgm:pt modelId="{0C0027F3-8228-4A8C-A58A-28700F3A8E28}" type="parTrans" cxnId="{3620D0A3-5984-452C-B3CD-7EB7C0828648}">
      <dgm:prSet/>
      <dgm:spPr/>
      <dgm:t>
        <a:bodyPr/>
        <a:lstStyle/>
        <a:p>
          <a:endParaRPr lang="en-US"/>
        </a:p>
      </dgm:t>
    </dgm:pt>
    <dgm:pt modelId="{47509034-2668-476C-A46C-DA0CEBFD02E2}" type="sibTrans" cxnId="{3620D0A3-5984-452C-B3CD-7EB7C0828648}">
      <dgm:prSet/>
      <dgm:spPr/>
      <dgm:t>
        <a:bodyPr/>
        <a:lstStyle/>
        <a:p>
          <a:endParaRPr lang="en-US"/>
        </a:p>
      </dgm:t>
    </dgm:pt>
    <dgm:pt modelId="{4B5FCE74-46E0-40C2-906A-3FFB1F0FEC7C}">
      <dgm:prSet/>
      <dgm:spPr/>
      <dgm:t>
        <a:bodyPr/>
        <a:lstStyle/>
        <a:p>
          <a:r>
            <a:rPr lang="en-US" dirty="0"/>
            <a:t>Develop a Self Care plan and hold myself accountable to use the self care practices regularly./ </a:t>
          </a:r>
          <a:r>
            <a:rPr lang="es-MX" dirty="0"/>
            <a:t>Desarrollar un plan de Autocuidado y responsabilizarme de utilizar las prácticas de autocuidado de manera habitual.</a:t>
          </a:r>
          <a:endParaRPr lang="en-US" dirty="0"/>
        </a:p>
      </dgm:t>
    </dgm:pt>
    <dgm:pt modelId="{6A2A3603-5F4E-45A5-94B8-79DF5B721E41}" type="parTrans" cxnId="{3D64B60A-9682-4E10-AB80-A955FFE2F09B}">
      <dgm:prSet/>
      <dgm:spPr/>
      <dgm:t>
        <a:bodyPr/>
        <a:lstStyle/>
        <a:p>
          <a:endParaRPr lang="en-US"/>
        </a:p>
      </dgm:t>
    </dgm:pt>
    <dgm:pt modelId="{75629229-EB65-4CC7-8D17-619C82F582B1}" type="sibTrans" cxnId="{3D64B60A-9682-4E10-AB80-A955FFE2F09B}">
      <dgm:prSet/>
      <dgm:spPr/>
      <dgm:t>
        <a:bodyPr/>
        <a:lstStyle/>
        <a:p>
          <a:endParaRPr lang="en-US"/>
        </a:p>
      </dgm:t>
    </dgm:pt>
    <dgm:pt modelId="{F3B35F8E-3F01-47BD-9D09-0B042DCD590C}">
      <dgm:prSet/>
      <dgm:spPr/>
      <dgm:t>
        <a:bodyPr/>
        <a:lstStyle/>
        <a:p>
          <a:r>
            <a:rPr lang="en-US"/>
            <a:t>Use</a:t>
          </a:r>
        </a:p>
      </dgm:t>
    </dgm:pt>
    <dgm:pt modelId="{3F9D04C9-F07D-4734-966A-F199625D7475}" type="parTrans" cxnId="{DB31DC09-FF89-418E-A988-13DE078D285F}">
      <dgm:prSet/>
      <dgm:spPr/>
      <dgm:t>
        <a:bodyPr/>
        <a:lstStyle/>
        <a:p>
          <a:endParaRPr lang="en-US"/>
        </a:p>
      </dgm:t>
    </dgm:pt>
    <dgm:pt modelId="{81EA8F50-2AB9-4556-8BEA-9B21E9B5DFDA}" type="sibTrans" cxnId="{DB31DC09-FF89-418E-A988-13DE078D285F}">
      <dgm:prSet/>
      <dgm:spPr/>
      <dgm:t>
        <a:bodyPr/>
        <a:lstStyle/>
        <a:p>
          <a:endParaRPr lang="en-US"/>
        </a:p>
      </dgm:t>
    </dgm:pt>
    <dgm:pt modelId="{02664283-72C3-4B07-A41F-89526872938D}">
      <dgm:prSet/>
      <dgm:spPr/>
      <dgm:t>
        <a:bodyPr/>
        <a:lstStyle/>
        <a:p>
          <a:r>
            <a:rPr lang="en-US" dirty="0"/>
            <a:t>Use Love, Empathy, Gratitude and Smiles (L.E.G.S)  to encourage myself and my children./ </a:t>
          </a:r>
          <a:r>
            <a:rPr lang="es-MX" dirty="0"/>
            <a:t>Utilizar el Amor, la Empatía, la Gratitud y las Sonrisas (L.E.G.S) para animarme a mí mismo y a mis hijos.</a:t>
          </a:r>
          <a:endParaRPr lang="en-US" dirty="0"/>
        </a:p>
      </dgm:t>
    </dgm:pt>
    <dgm:pt modelId="{55B206AB-245D-4CA9-825A-CC1575370609}" type="parTrans" cxnId="{C13F0336-B838-4407-A6DE-A7A9FBE0F221}">
      <dgm:prSet/>
      <dgm:spPr/>
      <dgm:t>
        <a:bodyPr/>
        <a:lstStyle/>
        <a:p>
          <a:endParaRPr lang="en-US"/>
        </a:p>
      </dgm:t>
    </dgm:pt>
    <dgm:pt modelId="{85F7789E-3B02-4048-B676-28070CE6E614}" type="sibTrans" cxnId="{C13F0336-B838-4407-A6DE-A7A9FBE0F221}">
      <dgm:prSet/>
      <dgm:spPr/>
      <dgm:t>
        <a:bodyPr/>
        <a:lstStyle/>
        <a:p>
          <a:endParaRPr lang="en-US"/>
        </a:p>
      </dgm:t>
    </dgm:pt>
    <dgm:pt modelId="{85E64DD6-883A-446B-858F-7189A061DD4F}">
      <dgm:prSet/>
      <dgm:spPr/>
      <dgm:t>
        <a:bodyPr/>
        <a:lstStyle/>
        <a:p>
          <a:endParaRPr lang="es-CO" dirty="0"/>
        </a:p>
      </dgm:t>
    </dgm:pt>
    <dgm:pt modelId="{00413FB9-9E3F-4CF5-AE7C-45094074D0D4}" type="parTrans" cxnId="{CA220056-373D-4105-9F9A-DAF8F6DDA547}">
      <dgm:prSet/>
      <dgm:spPr/>
      <dgm:t>
        <a:bodyPr/>
        <a:lstStyle/>
        <a:p>
          <a:endParaRPr lang="es-CO"/>
        </a:p>
      </dgm:t>
    </dgm:pt>
    <dgm:pt modelId="{896E45B8-07CA-47CA-A7C2-0CE20FACE40F}" type="sibTrans" cxnId="{CA220056-373D-4105-9F9A-DAF8F6DDA547}">
      <dgm:prSet/>
      <dgm:spPr/>
      <dgm:t>
        <a:bodyPr/>
        <a:lstStyle/>
        <a:p>
          <a:endParaRPr lang="es-CO"/>
        </a:p>
      </dgm:t>
    </dgm:pt>
    <dgm:pt modelId="{BED1DE68-FC97-426D-B340-0A35C7FC0000}" type="pres">
      <dgm:prSet presAssocID="{7F86EB42-D1AA-4DBC-9389-74F2AB9E9A7C}" presName="Name0" presStyleCnt="0">
        <dgm:presLayoutVars>
          <dgm:dir/>
          <dgm:animLvl val="lvl"/>
          <dgm:resizeHandles val="exact"/>
        </dgm:presLayoutVars>
      </dgm:prSet>
      <dgm:spPr/>
    </dgm:pt>
    <dgm:pt modelId="{B58BC33A-6E2B-407B-875D-322A5B281DC9}" type="pres">
      <dgm:prSet presAssocID="{F3B35F8E-3F01-47BD-9D09-0B042DCD590C}" presName="boxAndChildren" presStyleCnt="0"/>
      <dgm:spPr/>
    </dgm:pt>
    <dgm:pt modelId="{0EB34BFD-0AFF-4957-BE68-2AB86C0B96D7}" type="pres">
      <dgm:prSet presAssocID="{F3B35F8E-3F01-47BD-9D09-0B042DCD590C}" presName="parentTextBox" presStyleLbl="alignNode1" presStyleIdx="0" presStyleCnt="9"/>
      <dgm:spPr/>
    </dgm:pt>
    <dgm:pt modelId="{B240DCD4-0F29-4314-88A0-ADAC2862A108}" type="pres">
      <dgm:prSet presAssocID="{F3B35F8E-3F01-47BD-9D09-0B042DCD590C}" presName="descendantBox" presStyleLbl="bgAccFollowNode1" presStyleIdx="0" presStyleCnt="9"/>
      <dgm:spPr/>
    </dgm:pt>
    <dgm:pt modelId="{571EAD40-254B-4785-A21E-22D280469F04}" type="pres">
      <dgm:prSet presAssocID="{47509034-2668-476C-A46C-DA0CEBFD02E2}" presName="sp" presStyleCnt="0"/>
      <dgm:spPr/>
    </dgm:pt>
    <dgm:pt modelId="{090780FD-F586-4F2C-8E7C-4B2F5A57E523}" type="pres">
      <dgm:prSet presAssocID="{BFA29387-E772-40EC-90E0-0089B13B8297}" presName="arrowAndChildren" presStyleCnt="0"/>
      <dgm:spPr/>
    </dgm:pt>
    <dgm:pt modelId="{E95F41EE-8175-4822-96B5-1C098644543A}" type="pres">
      <dgm:prSet presAssocID="{BFA29387-E772-40EC-90E0-0089B13B8297}" presName="parentTextArrow" presStyleLbl="node1" presStyleIdx="0" presStyleCnt="0"/>
      <dgm:spPr/>
    </dgm:pt>
    <dgm:pt modelId="{C395A8DB-14E7-41D7-9207-4448F64292EC}" type="pres">
      <dgm:prSet presAssocID="{BFA29387-E772-40EC-90E0-0089B13B8297}" presName="arrow" presStyleLbl="alignNode1" presStyleIdx="1" presStyleCnt="9"/>
      <dgm:spPr/>
    </dgm:pt>
    <dgm:pt modelId="{4791A655-1F5F-42C9-9909-81DA33E0EF06}" type="pres">
      <dgm:prSet presAssocID="{BFA29387-E772-40EC-90E0-0089B13B8297}" presName="descendantArrow" presStyleLbl="bgAccFollowNode1" presStyleIdx="1" presStyleCnt="9"/>
      <dgm:spPr/>
    </dgm:pt>
    <dgm:pt modelId="{60762348-A6B4-49F4-B484-E3BEDA01CCC5}" type="pres">
      <dgm:prSet presAssocID="{382D136F-EA3E-406F-891D-AC1FCCCCB762}" presName="sp" presStyleCnt="0"/>
      <dgm:spPr/>
    </dgm:pt>
    <dgm:pt modelId="{C6359585-B9C4-4E0C-9B80-F2AA4F42DA93}" type="pres">
      <dgm:prSet presAssocID="{8AEC9696-7F18-4B0C-A38A-FC12EE4A1451}" presName="arrowAndChildren" presStyleCnt="0"/>
      <dgm:spPr/>
    </dgm:pt>
    <dgm:pt modelId="{6D82A17A-5F77-4786-A871-7FB85B8A5347}" type="pres">
      <dgm:prSet presAssocID="{8AEC9696-7F18-4B0C-A38A-FC12EE4A1451}" presName="parentTextArrow" presStyleLbl="node1" presStyleIdx="0" presStyleCnt="0"/>
      <dgm:spPr/>
    </dgm:pt>
    <dgm:pt modelId="{735B2E03-FBB0-4C08-BECC-1FE14565AA49}" type="pres">
      <dgm:prSet presAssocID="{8AEC9696-7F18-4B0C-A38A-FC12EE4A1451}" presName="arrow" presStyleLbl="alignNode1" presStyleIdx="2" presStyleCnt="9"/>
      <dgm:spPr/>
    </dgm:pt>
    <dgm:pt modelId="{E2088216-53C0-485E-8892-AD5AE21E8C24}" type="pres">
      <dgm:prSet presAssocID="{8AEC9696-7F18-4B0C-A38A-FC12EE4A1451}" presName="descendantArrow" presStyleLbl="bgAccFollowNode1" presStyleIdx="2" presStyleCnt="9"/>
      <dgm:spPr/>
    </dgm:pt>
    <dgm:pt modelId="{47BA095B-14B9-444F-83C3-F03945367D4A}" type="pres">
      <dgm:prSet presAssocID="{2BED5ADF-0A37-4B19-870C-28C6DDD0D3F6}" presName="sp" presStyleCnt="0"/>
      <dgm:spPr/>
    </dgm:pt>
    <dgm:pt modelId="{6CA431E5-C205-4CA2-BD0D-5F561E704DE8}" type="pres">
      <dgm:prSet presAssocID="{AB232751-7C5A-446D-8663-2B7ACACC49AB}" presName="arrowAndChildren" presStyleCnt="0"/>
      <dgm:spPr/>
    </dgm:pt>
    <dgm:pt modelId="{944C22F7-023C-4632-A32D-3A51E6687DE0}" type="pres">
      <dgm:prSet presAssocID="{AB232751-7C5A-446D-8663-2B7ACACC49AB}" presName="parentTextArrow" presStyleLbl="node1" presStyleIdx="0" presStyleCnt="0"/>
      <dgm:spPr/>
    </dgm:pt>
    <dgm:pt modelId="{D3F9B4A0-16D1-418D-89AA-D5462326FBDF}" type="pres">
      <dgm:prSet presAssocID="{AB232751-7C5A-446D-8663-2B7ACACC49AB}" presName="arrow" presStyleLbl="alignNode1" presStyleIdx="3" presStyleCnt="9"/>
      <dgm:spPr/>
    </dgm:pt>
    <dgm:pt modelId="{F4AD3DAF-6030-4D4A-B730-A89A7A0EEA1D}" type="pres">
      <dgm:prSet presAssocID="{AB232751-7C5A-446D-8663-2B7ACACC49AB}" presName="descendantArrow" presStyleLbl="bgAccFollowNode1" presStyleIdx="3" presStyleCnt="9"/>
      <dgm:spPr/>
    </dgm:pt>
    <dgm:pt modelId="{4F5665F9-A4E5-4A78-A2E4-C3BCC024E061}" type="pres">
      <dgm:prSet presAssocID="{BD2362AE-9F3C-4897-BD32-EDCB3E44E059}" presName="sp" presStyleCnt="0"/>
      <dgm:spPr/>
    </dgm:pt>
    <dgm:pt modelId="{1894AAF5-1E4E-4315-A6AA-59E2C6A9C492}" type="pres">
      <dgm:prSet presAssocID="{5131D93A-15E6-414A-9D82-FC9482791259}" presName="arrowAndChildren" presStyleCnt="0"/>
      <dgm:spPr/>
    </dgm:pt>
    <dgm:pt modelId="{9474DCCC-666C-4B18-8F5C-871AC7E22C33}" type="pres">
      <dgm:prSet presAssocID="{5131D93A-15E6-414A-9D82-FC9482791259}" presName="parentTextArrow" presStyleLbl="node1" presStyleIdx="0" presStyleCnt="0"/>
      <dgm:spPr/>
    </dgm:pt>
    <dgm:pt modelId="{4BBC4AE6-1B0E-4814-B16B-52E4D1F873A6}" type="pres">
      <dgm:prSet presAssocID="{5131D93A-15E6-414A-9D82-FC9482791259}" presName="arrow" presStyleLbl="alignNode1" presStyleIdx="4" presStyleCnt="9"/>
      <dgm:spPr/>
    </dgm:pt>
    <dgm:pt modelId="{104F15D9-772B-4D67-80DD-A9F0804B802D}" type="pres">
      <dgm:prSet presAssocID="{5131D93A-15E6-414A-9D82-FC9482791259}" presName="descendantArrow" presStyleLbl="bgAccFollowNode1" presStyleIdx="4" presStyleCnt="9" custScaleX="101256" custScaleY="163631"/>
      <dgm:spPr/>
    </dgm:pt>
    <dgm:pt modelId="{88967AB7-6252-4206-A6BC-95F5EF2D0EA4}" type="pres">
      <dgm:prSet presAssocID="{1084B271-DC9B-4227-B59C-903F94B18965}" presName="sp" presStyleCnt="0"/>
      <dgm:spPr/>
    </dgm:pt>
    <dgm:pt modelId="{DF32C83C-9A3F-4D7E-84A9-F6138BA53F93}" type="pres">
      <dgm:prSet presAssocID="{76B0BCED-E0AE-4FF6-890D-7D660C083E02}" presName="arrowAndChildren" presStyleCnt="0"/>
      <dgm:spPr/>
    </dgm:pt>
    <dgm:pt modelId="{25D9446A-E0E2-4C8B-BB51-F1193A1E8B7B}" type="pres">
      <dgm:prSet presAssocID="{76B0BCED-E0AE-4FF6-890D-7D660C083E02}" presName="parentTextArrow" presStyleLbl="node1" presStyleIdx="0" presStyleCnt="0"/>
      <dgm:spPr/>
    </dgm:pt>
    <dgm:pt modelId="{37A9E753-BEFD-425C-A50B-26DDBED72DF7}" type="pres">
      <dgm:prSet presAssocID="{76B0BCED-E0AE-4FF6-890D-7D660C083E02}" presName="arrow" presStyleLbl="alignNode1" presStyleIdx="5" presStyleCnt="9"/>
      <dgm:spPr/>
    </dgm:pt>
    <dgm:pt modelId="{FE04EC24-B488-45AE-A33C-6CD250020DBA}" type="pres">
      <dgm:prSet presAssocID="{76B0BCED-E0AE-4FF6-890D-7D660C083E02}" presName="descendantArrow" presStyleLbl="bgAccFollowNode1" presStyleIdx="5" presStyleCnt="9" custScaleY="164420"/>
      <dgm:spPr/>
    </dgm:pt>
    <dgm:pt modelId="{4AC33D49-841E-496B-BD6D-33A778453F01}" type="pres">
      <dgm:prSet presAssocID="{81E4539E-2B52-4D5B-AA6A-4CC619F1D416}" presName="sp" presStyleCnt="0"/>
      <dgm:spPr/>
    </dgm:pt>
    <dgm:pt modelId="{D3CEFE62-F961-4557-B0E8-B998241CB707}" type="pres">
      <dgm:prSet presAssocID="{1628BBF6-2E37-4684-87D5-BE200B85BFEA}" presName="arrowAndChildren" presStyleCnt="0"/>
      <dgm:spPr/>
    </dgm:pt>
    <dgm:pt modelId="{31A6FBB1-2755-41CB-88E2-0F8F6CCA5E99}" type="pres">
      <dgm:prSet presAssocID="{1628BBF6-2E37-4684-87D5-BE200B85BFEA}" presName="parentTextArrow" presStyleLbl="node1" presStyleIdx="0" presStyleCnt="0"/>
      <dgm:spPr/>
    </dgm:pt>
    <dgm:pt modelId="{8BF8724D-BC55-4773-8D47-7524E928186F}" type="pres">
      <dgm:prSet presAssocID="{1628BBF6-2E37-4684-87D5-BE200B85BFEA}" presName="arrow" presStyleLbl="alignNode1" presStyleIdx="6" presStyleCnt="9"/>
      <dgm:spPr/>
    </dgm:pt>
    <dgm:pt modelId="{07A41130-BBF7-4C6A-8E65-CF3176CD1576}" type="pres">
      <dgm:prSet presAssocID="{1628BBF6-2E37-4684-87D5-BE200B85BFEA}" presName="descendantArrow" presStyleLbl="bgAccFollowNode1" presStyleIdx="6" presStyleCnt="9" custScaleX="99671" custScaleY="183397" custLinFactNeighborX="158" custLinFactNeighborY="22143"/>
      <dgm:spPr/>
    </dgm:pt>
    <dgm:pt modelId="{13FD0D58-9E1F-43AC-8CE9-457243CFCC5A}" type="pres">
      <dgm:prSet presAssocID="{E9A77A23-F0B7-4821-B1C7-190ACAEFA987}" presName="sp" presStyleCnt="0"/>
      <dgm:spPr/>
    </dgm:pt>
    <dgm:pt modelId="{54B3ED6E-6085-42AE-9728-84C67AEDDC82}" type="pres">
      <dgm:prSet presAssocID="{C04916D2-2C5B-4416-B16F-43CB7DB1F061}" presName="arrowAndChildren" presStyleCnt="0"/>
      <dgm:spPr/>
    </dgm:pt>
    <dgm:pt modelId="{D56EC8AB-93A9-4220-8FF6-7BB54A34080F}" type="pres">
      <dgm:prSet presAssocID="{C04916D2-2C5B-4416-B16F-43CB7DB1F061}" presName="parentTextArrow" presStyleLbl="node1" presStyleIdx="0" presStyleCnt="0"/>
      <dgm:spPr/>
    </dgm:pt>
    <dgm:pt modelId="{2E2A88D9-E00C-4F7D-A727-938024772F10}" type="pres">
      <dgm:prSet presAssocID="{C04916D2-2C5B-4416-B16F-43CB7DB1F061}" presName="arrow" presStyleLbl="alignNode1" presStyleIdx="7" presStyleCnt="9"/>
      <dgm:spPr/>
    </dgm:pt>
    <dgm:pt modelId="{2CA2C040-0C3B-4839-B014-440535358438}" type="pres">
      <dgm:prSet presAssocID="{C04916D2-2C5B-4416-B16F-43CB7DB1F061}" presName="descendantArrow" presStyleLbl="bgAccFollowNode1" presStyleIdx="7" presStyleCnt="9"/>
      <dgm:spPr/>
    </dgm:pt>
    <dgm:pt modelId="{4CF2DD51-FFDA-4317-B0F8-89AD5906304A}" type="pres">
      <dgm:prSet presAssocID="{4AFCA377-12AA-4C5E-9CC6-A2C777D52678}" presName="sp" presStyleCnt="0"/>
      <dgm:spPr/>
    </dgm:pt>
    <dgm:pt modelId="{46A3679B-011B-400E-A5C8-84898C60DD43}" type="pres">
      <dgm:prSet presAssocID="{C786F9D5-2951-489F-98DF-BFAA82DC3ED9}" presName="arrowAndChildren" presStyleCnt="0"/>
      <dgm:spPr/>
    </dgm:pt>
    <dgm:pt modelId="{D21CC35C-3741-47F5-9DC5-997E9C04DAF7}" type="pres">
      <dgm:prSet presAssocID="{C786F9D5-2951-489F-98DF-BFAA82DC3ED9}" presName="parentTextArrow" presStyleLbl="node1" presStyleIdx="0" presStyleCnt="0"/>
      <dgm:spPr/>
    </dgm:pt>
    <dgm:pt modelId="{5CAB3B04-AA98-4DE4-95AC-33F3F149CA03}" type="pres">
      <dgm:prSet presAssocID="{C786F9D5-2951-489F-98DF-BFAA82DC3ED9}" presName="arrow" presStyleLbl="alignNode1" presStyleIdx="8" presStyleCnt="9"/>
      <dgm:spPr/>
    </dgm:pt>
    <dgm:pt modelId="{8072BE0D-AB98-48F5-BD7E-0BEA058ADC47}" type="pres">
      <dgm:prSet presAssocID="{C786F9D5-2951-489F-98DF-BFAA82DC3ED9}" presName="descendantArrow" presStyleLbl="bgAccFollowNode1" presStyleIdx="8" presStyleCnt="9"/>
      <dgm:spPr/>
    </dgm:pt>
  </dgm:ptLst>
  <dgm:cxnLst>
    <dgm:cxn modelId="{DB31DC09-FF89-418E-A988-13DE078D285F}" srcId="{7F86EB42-D1AA-4DBC-9389-74F2AB9E9A7C}" destId="{F3B35F8E-3F01-47BD-9D09-0B042DCD590C}" srcOrd="8" destOrd="0" parTransId="{3F9D04C9-F07D-4734-966A-F199625D7475}" sibTransId="{81EA8F50-2AB9-4556-8BEA-9B21E9B5DFDA}"/>
    <dgm:cxn modelId="{3D64B60A-9682-4E10-AB80-A955FFE2F09B}" srcId="{BFA29387-E772-40EC-90E0-0089B13B8297}" destId="{4B5FCE74-46E0-40C2-906A-3FFB1F0FEC7C}" srcOrd="0" destOrd="0" parTransId="{6A2A3603-5F4E-45A5-94B8-79DF5B721E41}" sibTransId="{75629229-EB65-4CC7-8D17-619C82F582B1}"/>
    <dgm:cxn modelId="{1A93FB17-26F6-4174-B036-FE37DED527F7}" type="presOf" srcId="{5131D93A-15E6-414A-9D82-FC9482791259}" destId="{4BBC4AE6-1B0E-4814-B16B-52E4D1F873A6}" srcOrd="1" destOrd="0" presId="urn:microsoft.com/office/officeart/2016/7/layout/VerticalDownArrowProcess"/>
    <dgm:cxn modelId="{C552A31F-D6E1-47ED-B141-51A3B3F291E3}" srcId="{76B0BCED-E0AE-4FF6-890D-7D660C083E02}" destId="{63987655-8B4E-4BA2-BCAC-DFBD4DD6C4DC}" srcOrd="0" destOrd="0" parTransId="{03EAE6A1-1F2C-42DA-9E40-8F7D4CE4BE35}" sibTransId="{E8B7E937-A917-4344-ACB3-D3038BE29614}"/>
    <dgm:cxn modelId="{8A6B5725-A96B-42BC-BEEF-FB4E041273B9}" srcId="{7F86EB42-D1AA-4DBC-9389-74F2AB9E9A7C}" destId="{1628BBF6-2E37-4684-87D5-BE200B85BFEA}" srcOrd="2" destOrd="0" parTransId="{165F7A0A-8207-47B9-86F9-5807EE5B808A}" sibTransId="{81E4539E-2B52-4D5B-AA6A-4CC619F1D416}"/>
    <dgm:cxn modelId="{390B592C-4A6D-4EBA-B3DA-265A51168995}" type="presOf" srcId="{76B0BCED-E0AE-4FF6-890D-7D660C083E02}" destId="{25D9446A-E0E2-4C8B-BB51-F1193A1E8B7B}" srcOrd="0" destOrd="0" presId="urn:microsoft.com/office/officeart/2016/7/layout/VerticalDownArrowProcess"/>
    <dgm:cxn modelId="{1320FE2D-35EE-4E52-8C52-FC26B7A7EC35}" type="presOf" srcId="{8AEC9696-7F18-4B0C-A38A-FC12EE4A1451}" destId="{735B2E03-FBB0-4C08-BECC-1FE14565AA49}" srcOrd="1" destOrd="0" presId="urn:microsoft.com/office/officeart/2016/7/layout/VerticalDownArrowProcess"/>
    <dgm:cxn modelId="{1233DE2F-8CAC-440E-AF1D-C08D05AB8F5E}" srcId="{7F86EB42-D1AA-4DBC-9389-74F2AB9E9A7C}" destId="{76B0BCED-E0AE-4FF6-890D-7D660C083E02}" srcOrd="3" destOrd="0" parTransId="{A3D89199-F1A6-48A5-BB3E-87E5675DF141}" sibTransId="{1084B271-DC9B-4227-B59C-903F94B18965}"/>
    <dgm:cxn modelId="{9D5E4130-5CD0-44CF-94A0-899D144D0CDB}" srcId="{1628BBF6-2E37-4684-87D5-BE200B85BFEA}" destId="{80ADFCFF-BEA7-49CF-A94D-29DBA6E6678E}" srcOrd="0" destOrd="0" parTransId="{9CBC2B43-89E4-494A-A11F-75893E5B9EA5}" sibTransId="{45AA0EEA-A77D-49B0-9044-09C0635D86C1}"/>
    <dgm:cxn modelId="{C13F0336-B838-4407-A6DE-A7A9FBE0F221}" srcId="{F3B35F8E-3F01-47BD-9D09-0B042DCD590C}" destId="{02664283-72C3-4B07-A41F-89526872938D}" srcOrd="0" destOrd="0" parTransId="{55B206AB-245D-4CA9-825A-CC1575370609}" sibTransId="{85F7789E-3B02-4048-B676-28070CE6E614}"/>
    <dgm:cxn modelId="{BEF4293F-4617-4332-A66F-DD34402A150A}" type="presOf" srcId="{5269E56E-0004-4928-8791-F342A4265349}" destId="{104F15D9-772B-4D67-80DD-A9F0804B802D}" srcOrd="0" destOrd="0" presId="urn:microsoft.com/office/officeart/2016/7/layout/VerticalDownArrowProcess"/>
    <dgm:cxn modelId="{DAC3295E-23A1-4589-995E-E45C769D2E6A}" srcId="{5131D93A-15E6-414A-9D82-FC9482791259}" destId="{5269E56E-0004-4928-8791-F342A4265349}" srcOrd="0" destOrd="0" parTransId="{98CA9249-1D48-44D1-A26F-173C1A004A16}" sibTransId="{FFD1F70C-85CB-4A9E-8383-7596DC9AF665}"/>
    <dgm:cxn modelId="{56941F60-FF35-4279-ACCB-F268D416575A}" type="presOf" srcId="{C04916D2-2C5B-4416-B16F-43CB7DB1F061}" destId="{D56EC8AB-93A9-4220-8FF6-7BB54A34080F}" srcOrd="0" destOrd="0" presId="urn:microsoft.com/office/officeart/2016/7/layout/VerticalDownArrowProcess"/>
    <dgm:cxn modelId="{995AAF60-E170-440A-8470-AC0462CE013C}" type="presOf" srcId="{C786F9D5-2951-489F-98DF-BFAA82DC3ED9}" destId="{5CAB3B04-AA98-4DE4-95AC-33F3F149CA03}" srcOrd="1" destOrd="0" presId="urn:microsoft.com/office/officeart/2016/7/layout/VerticalDownArrowProcess"/>
    <dgm:cxn modelId="{44A45242-DA1C-49C2-A12D-E01238CF7733}" srcId="{7F86EB42-D1AA-4DBC-9389-74F2AB9E9A7C}" destId="{C786F9D5-2951-489F-98DF-BFAA82DC3ED9}" srcOrd="0" destOrd="0" parTransId="{0CAE3FA9-4F43-4DF4-A54A-2D9E8A87907A}" sibTransId="{4AFCA377-12AA-4C5E-9CC6-A2C777D52678}"/>
    <dgm:cxn modelId="{B6F4836A-3278-4879-B472-23AECF26D818}" type="presOf" srcId="{5131D93A-15E6-414A-9D82-FC9482791259}" destId="{9474DCCC-666C-4B18-8F5C-871AC7E22C33}" srcOrd="0" destOrd="0" presId="urn:microsoft.com/office/officeart/2016/7/layout/VerticalDownArrowProcess"/>
    <dgm:cxn modelId="{6425854A-2B8A-4DBE-8B37-03F0B9A2C116}" type="presOf" srcId="{85E64DD6-883A-446B-858F-7189A061DD4F}" destId="{07A41130-BBF7-4C6A-8E65-CF3176CD1576}" srcOrd="0" destOrd="1" presId="urn:microsoft.com/office/officeart/2016/7/layout/VerticalDownArrowProcess"/>
    <dgm:cxn modelId="{86D7D44A-97BD-4E15-9DBA-833694786CC0}" type="presOf" srcId="{FA46EB7F-76AC-46AC-8D1B-923D1525BC1C}" destId="{E2088216-53C0-485E-8892-AD5AE21E8C24}" srcOrd="0" destOrd="0" presId="urn:microsoft.com/office/officeart/2016/7/layout/VerticalDownArrowProcess"/>
    <dgm:cxn modelId="{7166F74E-70B5-4192-A436-A4F0690CA078}" type="presOf" srcId="{BFA29387-E772-40EC-90E0-0089B13B8297}" destId="{C395A8DB-14E7-41D7-9207-4448F64292EC}" srcOrd="1" destOrd="0" presId="urn:microsoft.com/office/officeart/2016/7/layout/VerticalDownArrowProcess"/>
    <dgm:cxn modelId="{25139852-14FE-49F4-B3DA-15D51D445872}" srcId="{7F86EB42-D1AA-4DBC-9389-74F2AB9E9A7C}" destId="{8AEC9696-7F18-4B0C-A38A-FC12EE4A1451}" srcOrd="6" destOrd="0" parTransId="{5612BC5F-3FA7-49C4-8B16-1679B9276A9F}" sibTransId="{382D136F-EA3E-406F-891D-AC1FCCCCB762}"/>
    <dgm:cxn modelId="{516FCB52-E01D-4B83-9E51-65E9BEA5772F}" type="presOf" srcId="{8AEC9696-7F18-4B0C-A38A-FC12EE4A1451}" destId="{6D82A17A-5F77-4786-A871-7FB85B8A5347}" srcOrd="0" destOrd="0" presId="urn:microsoft.com/office/officeart/2016/7/layout/VerticalDownArrowProcess"/>
    <dgm:cxn modelId="{9D5CCD52-0CB2-4699-9513-D24802EFBBFD}" type="presOf" srcId="{AB232751-7C5A-446D-8663-2B7ACACC49AB}" destId="{D3F9B4A0-16D1-418D-89AA-D5462326FBDF}" srcOrd="1" destOrd="0" presId="urn:microsoft.com/office/officeart/2016/7/layout/VerticalDownArrowProcess"/>
    <dgm:cxn modelId="{CA220056-373D-4105-9F9A-DAF8F6DDA547}" srcId="{1628BBF6-2E37-4684-87D5-BE200B85BFEA}" destId="{85E64DD6-883A-446B-858F-7189A061DD4F}" srcOrd="1" destOrd="0" parTransId="{00413FB9-9E3F-4CF5-AE7C-45094074D0D4}" sibTransId="{896E45B8-07CA-47CA-A7C2-0CE20FACE40F}"/>
    <dgm:cxn modelId="{3158255A-FFB7-4716-9DDF-E10A198DF44D}" type="presOf" srcId="{7F86EB42-D1AA-4DBC-9389-74F2AB9E9A7C}" destId="{BED1DE68-FC97-426D-B340-0A35C7FC0000}" srcOrd="0" destOrd="0" presId="urn:microsoft.com/office/officeart/2016/7/layout/VerticalDownArrowProcess"/>
    <dgm:cxn modelId="{FFAF7A7E-A070-4ECE-B2CE-0EF2910B9D1E}" srcId="{7F86EB42-D1AA-4DBC-9389-74F2AB9E9A7C}" destId="{C04916D2-2C5B-4416-B16F-43CB7DB1F061}" srcOrd="1" destOrd="0" parTransId="{E9FA6B50-A08A-4603-A3E7-0BD4465582AF}" sibTransId="{E9A77A23-F0B7-4821-B1C7-190ACAEFA987}"/>
    <dgm:cxn modelId="{9B79477F-77A9-4B32-B2E3-EF8B0FE25806}" type="presOf" srcId="{F3B35F8E-3F01-47BD-9D09-0B042DCD590C}" destId="{0EB34BFD-0AFF-4957-BE68-2AB86C0B96D7}" srcOrd="0" destOrd="0" presId="urn:microsoft.com/office/officeart/2016/7/layout/VerticalDownArrowProcess"/>
    <dgm:cxn modelId="{3EB39B80-47D8-442E-968B-9C5698355E58}" type="presOf" srcId="{BFA29387-E772-40EC-90E0-0089B13B8297}" destId="{E95F41EE-8175-4822-96B5-1C098644543A}" srcOrd="0" destOrd="0" presId="urn:microsoft.com/office/officeart/2016/7/layout/VerticalDownArrowProcess"/>
    <dgm:cxn modelId="{F1A12E81-A340-450E-B36B-F1D0ADFAD152}" type="presOf" srcId="{AB232751-7C5A-446D-8663-2B7ACACC49AB}" destId="{944C22F7-023C-4632-A32D-3A51E6687DE0}" srcOrd="0" destOrd="0" presId="urn:microsoft.com/office/officeart/2016/7/layout/VerticalDownArrowProcess"/>
    <dgm:cxn modelId="{B730A08D-D499-409F-8BFF-4F38FAF0BE63}" type="presOf" srcId="{C04916D2-2C5B-4416-B16F-43CB7DB1F061}" destId="{2E2A88D9-E00C-4F7D-A727-938024772F10}" srcOrd="1" destOrd="0" presId="urn:microsoft.com/office/officeart/2016/7/layout/VerticalDownArrowProcess"/>
    <dgm:cxn modelId="{BB84D48F-5C5D-442B-8BD1-4E7146E72364}" srcId="{AB232751-7C5A-446D-8663-2B7ACACC49AB}" destId="{8592D9BC-7D8A-4742-A9BA-26CB778C543F}" srcOrd="0" destOrd="0" parTransId="{78CE3A87-EBCD-4505-AFE7-C321B9C141BB}" sibTransId="{4DE7A48D-8753-46E5-B8CE-FD6F66205A6B}"/>
    <dgm:cxn modelId="{ED0AAC91-2332-4DD8-B249-67D20B2CED4E}" type="presOf" srcId="{63987655-8B4E-4BA2-BCAC-DFBD4DD6C4DC}" destId="{FE04EC24-B488-45AE-A33C-6CD250020DBA}" srcOrd="0" destOrd="0" presId="urn:microsoft.com/office/officeart/2016/7/layout/VerticalDownArrowProcess"/>
    <dgm:cxn modelId="{88FB7393-4808-4DA2-AE98-D8A9084C7F10}" srcId="{8AEC9696-7F18-4B0C-A38A-FC12EE4A1451}" destId="{FA46EB7F-76AC-46AC-8D1B-923D1525BC1C}" srcOrd="0" destOrd="0" parTransId="{41A68A64-AC60-4736-A220-BE63506B88E5}" sibTransId="{E3C8CE8C-1109-4F33-9CB6-96AD7F14CCFE}"/>
    <dgm:cxn modelId="{9428BF99-EABB-4FEC-9FA7-2DA00514CCB5}" srcId="{7F86EB42-D1AA-4DBC-9389-74F2AB9E9A7C}" destId="{AB232751-7C5A-446D-8663-2B7ACACC49AB}" srcOrd="5" destOrd="0" parTransId="{89177EFD-4CE9-4C33-9322-7B69EEF738B6}" sibTransId="{2BED5ADF-0A37-4B19-870C-28C6DDD0D3F6}"/>
    <dgm:cxn modelId="{934977A3-0E70-4CC9-BCC3-CA2B92E0B9DF}" type="presOf" srcId="{4F875444-2B29-42C6-B8B3-60A187DE4805}" destId="{8072BE0D-AB98-48F5-BD7E-0BEA058ADC47}" srcOrd="0" destOrd="0" presId="urn:microsoft.com/office/officeart/2016/7/layout/VerticalDownArrowProcess"/>
    <dgm:cxn modelId="{3620D0A3-5984-452C-B3CD-7EB7C0828648}" srcId="{7F86EB42-D1AA-4DBC-9389-74F2AB9E9A7C}" destId="{BFA29387-E772-40EC-90E0-0089B13B8297}" srcOrd="7" destOrd="0" parTransId="{0C0027F3-8228-4A8C-A58A-28700F3A8E28}" sibTransId="{47509034-2668-476C-A46C-DA0CEBFD02E2}"/>
    <dgm:cxn modelId="{8927BBA4-5B07-4857-9877-7A70D8B0B508}" type="presOf" srcId="{80ADFCFF-BEA7-49CF-A94D-29DBA6E6678E}" destId="{07A41130-BBF7-4C6A-8E65-CF3176CD1576}" srcOrd="0" destOrd="0" presId="urn:microsoft.com/office/officeart/2016/7/layout/VerticalDownArrowProcess"/>
    <dgm:cxn modelId="{447963A8-5D2B-4D7A-A28E-CE932083F63E}" srcId="{C04916D2-2C5B-4416-B16F-43CB7DB1F061}" destId="{97804A52-EB8B-4B75-B38F-A0049D92E946}" srcOrd="0" destOrd="0" parTransId="{D6E257BA-AA64-44BE-B9D5-C46079B9451C}" sibTransId="{EF3C754D-1342-4A58-B5AD-26A2CB51B25C}"/>
    <dgm:cxn modelId="{42FC3EAB-5D1A-435A-AD24-0224AE4F5382}" type="presOf" srcId="{8592D9BC-7D8A-4742-A9BA-26CB778C543F}" destId="{F4AD3DAF-6030-4D4A-B730-A89A7A0EEA1D}" srcOrd="0" destOrd="0" presId="urn:microsoft.com/office/officeart/2016/7/layout/VerticalDownArrowProcess"/>
    <dgm:cxn modelId="{5EB19EB2-E2C2-4BBC-AD55-957F623F807B}" type="presOf" srcId="{02664283-72C3-4B07-A41F-89526872938D}" destId="{B240DCD4-0F29-4314-88A0-ADAC2862A108}" srcOrd="0" destOrd="0" presId="urn:microsoft.com/office/officeart/2016/7/layout/VerticalDownArrowProcess"/>
    <dgm:cxn modelId="{72FB35B7-9BFF-4938-92B3-572B78237359}" type="presOf" srcId="{97804A52-EB8B-4B75-B38F-A0049D92E946}" destId="{2CA2C040-0C3B-4839-B014-440535358438}" srcOrd="0" destOrd="0" presId="urn:microsoft.com/office/officeart/2016/7/layout/VerticalDownArrowProcess"/>
    <dgm:cxn modelId="{9AE5EEBC-FD9E-4C8B-A6DC-6EE8DD72274A}" type="presOf" srcId="{4B5FCE74-46E0-40C2-906A-3FFB1F0FEC7C}" destId="{4791A655-1F5F-42C9-9909-81DA33E0EF06}" srcOrd="0" destOrd="0" presId="urn:microsoft.com/office/officeart/2016/7/layout/VerticalDownArrowProcess"/>
    <dgm:cxn modelId="{06AEEBC7-7537-446C-892E-9D846A79863F}" type="presOf" srcId="{1628BBF6-2E37-4684-87D5-BE200B85BFEA}" destId="{31A6FBB1-2755-41CB-88E2-0F8F6CCA5E99}" srcOrd="0" destOrd="0" presId="urn:microsoft.com/office/officeart/2016/7/layout/VerticalDownArrowProcess"/>
    <dgm:cxn modelId="{F2502EC8-4742-4817-A6A3-B70F50FD0494}" type="presOf" srcId="{76B0BCED-E0AE-4FF6-890D-7D660C083E02}" destId="{37A9E753-BEFD-425C-A50B-26DDBED72DF7}" srcOrd="1" destOrd="0" presId="urn:microsoft.com/office/officeart/2016/7/layout/VerticalDownArrowProcess"/>
    <dgm:cxn modelId="{041D72DD-D8E8-4474-89A5-265D27921033}" srcId="{7F86EB42-D1AA-4DBC-9389-74F2AB9E9A7C}" destId="{5131D93A-15E6-414A-9D82-FC9482791259}" srcOrd="4" destOrd="0" parTransId="{53393FA2-AB30-4A54-9805-853FD7D2DD2F}" sibTransId="{BD2362AE-9F3C-4897-BD32-EDCB3E44E059}"/>
    <dgm:cxn modelId="{FBA8D8E4-8B3C-40BC-95B7-C73BF7148B49}" type="presOf" srcId="{C786F9D5-2951-489F-98DF-BFAA82DC3ED9}" destId="{D21CC35C-3741-47F5-9DC5-997E9C04DAF7}" srcOrd="0" destOrd="0" presId="urn:microsoft.com/office/officeart/2016/7/layout/VerticalDownArrowProcess"/>
    <dgm:cxn modelId="{3A7A0EF2-DCE2-42A9-BE4B-F32ABD61ACC4}" type="presOf" srcId="{1628BBF6-2E37-4684-87D5-BE200B85BFEA}" destId="{8BF8724D-BC55-4773-8D47-7524E928186F}" srcOrd="1" destOrd="0" presId="urn:microsoft.com/office/officeart/2016/7/layout/VerticalDownArrowProcess"/>
    <dgm:cxn modelId="{9B4421FD-C865-4F68-970F-B15CEB06213B}" srcId="{C786F9D5-2951-489F-98DF-BFAA82DC3ED9}" destId="{4F875444-2B29-42C6-B8B3-60A187DE4805}" srcOrd="0" destOrd="0" parTransId="{4979C29C-4340-4725-8614-314B2ACB7684}" sibTransId="{328FA047-5548-47D1-98AB-5FE5DC3D8D02}"/>
    <dgm:cxn modelId="{41DA9201-8726-44CB-8D29-C8480BBF4A42}" type="presParOf" srcId="{BED1DE68-FC97-426D-B340-0A35C7FC0000}" destId="{B58BC33A-6E2B-407B-875D-322A5B281DC9}" srcOrd="0" destOrd="0" presId="urn:microsoft.com/office/officeart/2016/7/layout/VerticalDownArrowProcess"/>
    <dgm:cxn modelId="{1D923B5E-3C7A-4286-BE4B-6720C0FB83CD}" type="presParOf" srcId="{B58BC33A-6E2B-407B-875D-322A5B281DC9}" destId="{0EB34BFD-0AFF-4957-BE68-2AB86C0B96D7}" srcOrd="0" destOrd="0" presId="urn:microsoft.com/office/officeart/2016/7/layout/VerticalDownArrowProcess"/>
    <dgm:cxn modelId="{489E0FDF-BA57-44AD-B597-9F201C25C7C0}" type="presParOf" srcId="{B58BC33A-6E2B-407B-875D-322A5B281DC9}" destId="{B240DCD4-0F29-4314-88A0-ADAC2862A108}" srcOrd="1" destOrd="0" presId="urn:microsoft.com/office/officeart/2016/7/layout/VerticalDownArrowProcess"/>
    <dgm:cxn modelId="{6A54F3BD-59C7-4493-9E9B-54B547673769}" type="presParOf" srcId="{BED1DE68-FC97-426D-B340-0A35C7FC0000}" destId="{571EAD40-254B-4785-A21E-22D280469F04}" srcOrd="1" destOrd="0" presId="urn:microsoft.com/office/officeart/2016/7/layout/VerticalDownArrowProcess"/>
    <dgm:cxn modelId="{0A319ADB-C1A9-46A5-B83D-7C5590E3CDCC}" type="presParOf" srcId="{BED1DE68-FC97-426D-B340-0A35C7FC0000}" destId="{090780FD-F586-4F2C-8E7C-4B2F5A57E523}" srcOrd="2" destOrd="0" presId="urn:microsoft.com/office/officeart/2016/7/layout/VerticalDownArrowProcess"/>
    <dgm:cxn modelId="{46E0E0BE-C316-4520-84A0-53A92F200FDC}" type="presParOf" srcId="{090780FD-F586-4F2C-8E7C-4B2F5A57E523}" destId="{E95F41EE-8175-4822-96B5-1C098644543A}" srcOrd="0" destOrd="0" presId="urn:microsoft.com/office/officeart/2016/7/layout/VerticalDownArrowProcess"/>
    <dgm:cxn modelId="{F2DF2245-ED0F-4200-82FF-8FB2D888CEB8}" type="presParOf" srcId="{090780FD-F586-4F2C-8E7C-4B2F5A57E523}" destId="{C395A8DB-14E7-41D7-9207-4448F64292EC}" srcOrd="1" destOrd="0" presId="urn:microsoft.com/office/officeart/2016/7/layout/VerticalDownArrowProcess"/>
    <dgm:cxn modelId="{9D17AC53-2B23-4C84-AFCF-D0B1AF5DB681}" type="presParOf" srcId="{090780FD-F586-4F2C-8E7C-4B2F5A57E523}" destId="{4791A655-1F5F-42C9-9909-81DA33E0EF06}" srcOrd="2" destOrd="0" presId="urn:microsoft.com/office/officeart/2016/7/layout/VerticalDownArrowProcess"/>
    <dgm:cxn modelId="{9CE9B2DE-FC21-4BCE-B5F2-AD6B2579DD57}" type="presParOf" srcId="{BED1DE68-FC97-426D-B340-0A35C7FC0000}" destId="{60762348-A6B4-49F4-B484-E3BEDA01CCC5}" srcOrd="3" destOrd="0" presId="urn:microsoft.com/office/officeart/2016/7/layout/VerticalDownArrowProcess"/>
    <dgm:cxn modelId="{09462D7F-575A-4808-8DAA-BE30DCFFBAB8}" type="presParOf" srcId="{BED1DE68-FC97-426D-B340-0A35C7FC0000}" destId="{C6359585-B9C4-4E0C-9B80-F2AA4F42DA93}" srcOrd="4" destOrd="0" presId="urn:microsoft.com/office/officeart/2016/7/layout/VerticalDownArrowProcess"/>
    <dgm:cxn modelId="{49FB61ED-C217-447A-B2FB-D58369B1FDAF}" type="presParOf" srcId="{C6359585-B9C4-4E0C-9B80-F2AA4F42DA93}" destId="{6D82A17A-5F77-4786-A871-7FB85B8A5347}" srcOrd="0" destOrd="0" presId="urn:microsoft.com/office/officeart/2016/7/layout/VerticalDownArrowProcess"/>
    <dgm:cxn modelId="{086243CD-3808-42CF-BC5D-EC700B18A75F}" type="presParOf" srcId="{C6359585-B9C4-4E0C-9B80-F2AA4F42DA93}" destId="{735B2E03-FBB0-4C08-BECC-1FE14565AA49}" srcOrd="1" destOrd="0" presId="urn:microsoft.com/office/officeart/2016/7/layout/VerticalDownArrowProcess"/>
    <dgm:cxn modelId="{C961F1D0-F41C-4595-941C-0DB68144051A}" type="presParOf" srcId="{C6359585-B9C4-4E0C-9B80-F2AA4F42DA93}" destId="{E2088216-53C0-485E-8892-AD5AE21E8C24}" srcOrd="2" destOrd="0" presId="urn:microsoft.com/office/officeart/2016/7/layout/VerticalDownArrowProcess"/>
    <dgm:cxn modelId="{5B313FDB-166D-4B74-A865-700B6BC58018}" type="presParOf" srcId="{BED1DE68-FC97-426D-B340-0A35C7FC0000}" destId="{47BA095B-14B9-444F-83C3-F03945367D4A}" srcOrd="5" destOrd="0" presId="urn:microsoft.com/office/officeart/2016/7/layout/VerticalDownArrowProcess"/>
    <dgm:cxn modelId="{36D7D350-099F-4590-853B-CB12431F4EEE}" type="presParOf" srcId="{BED1DE68-FC97-426D-B340-0A35C7FC0000}" destId="{6CA431E5-C205-4CA2-BD0D-5F561E704DE8}" srcOrd="6" destOrd="0" presId="urn:microsoft.com/office/officeart/2016/7/layout/VerticalDownArrowProcess"/>
    <dgm:cxn modelId="{42957E89-43B2-4FAA-8B66-A5409AD08641}" type="presParOf" srcId="{6CA431E5-C205-4CA2-BD0D-5F561E704DE8}" destId="{944C22F7-023C-4632-A32D-3A51E6687DE0}" srcOrd="0" destOrd="0" presId="urn:microsoft.com/office/officeart/2016/7/layout/VerticalDownArrowProcess"/>
    <dgm:cxn modelId="{705958B5-BAEF-4CD9-BD39-F50D42DC73F1}" type="presParOf" srcId="{6CA431E5-C205-4CA2-BD0D-5F561E704DE8}" destId="{D3F9B4A0-16D1-418D-89AA-D5462326FBDF}" srcOrd="1" destOrd="0" presId="urn:microsoft.com/office/officeart/2016/7/layout/VerticalDownArrowProcess"/>
    <dgm:cxn modelId="{A638DA69-FF4F-44CD-BCF3-5E10D95752C3}" type="presParOf" srcId="{6CA431E5-C205-4CA2-BD0D-5F561E704DE8}" destId="{F4AD3DAF-6030-4D4A-B730-A89A7A0EEA1D}" srcOrd="2" destOrd="0" presId="urn:microsoft.com/office/officeart/2016/7/layout/VerticalDownArrowProcess"/>
    <dgm:cxn modelId="{9A9FAEE4-D220-440B-B490-497D45AA31C0}" type="presParOf" srcId="{BED1DE68-FC97-426D-B340-0A35C7FC0000}" destId="{4F5665F9-A4E5-4A78-A2E4-C3BCC024E061}" srcOrd="7" destOrd="0" presId="urn:microsoft.com/office/officeart/2016/7/layout/VerticalDownArrowProcess"/>
    <dgm:cxn modelId="{F71515CB-CAAC-46B5-9777-77B55AE2EF92}" type="presParOf" srcId="{BED1DE68-FC97-426D-B340-0A35C7FC0000}" destId="{1894AAF5-1E4E-4315-A6AA-59E2C6A9C492}" srcOrd="8" destOrd="0" presId="urn:microsoft.com/office/officeart/2016/7/layout/VerticalDownArrowProcess"/>
    <dgm:cxn modelId="{5364BC6A-12E8-43A5-BF26-C18D651BBC3F}" type="presParOf" srcId="{1894AAF5-1E4E-4315-A6AA-59E2C6A9C492}" destId="{9474DCCC-666C-4B18-8F5C-871AC7E22C33}" srcOrd="0" destOrd="0" presId="urn:microsoft.com/office/officeart/2016/7/layout/VerticalDownArrowProcess"/>
    <dgm:cxn modelId="{594EA11B-3AEE-47C6-95CE-C2E181694E9B}" type="presParOf" srcId="{1894AAF5-1E4E-4315-A6AA-59E2C6A9C492}" destId="{4BBC4AE6-1B0E-4814-B16B-52E4D1F873A6}" srcOrd="1" destOrd="0" presId="urn:microsoft.com/office/officeart/2016/7/layout/VerticalDownArrowProcess"/>
    <dgm:cxn modelId="{A9DF790C-0D7C-4AA9-A5B6-1174EADEA66D}" type="presParOf" srcId="{1894AAF5-1E4E-4315-A6AA-59E2C6A9C492}" destId="{104F15D9-772B-4D67-80DD-A9F0804B802D}" srcOrd="2" destOrd="0" presId="urn:microsoft.com/office/officeart/2016/7/layout/VerticalDownArrowProcess"/>
    <dgm:cxn modelId="{17F18CFD-0D27-4397-A8CE-121AAE25376D}" type="presParOf" srcId="{BED1DE68-FC97-426D-B340-0A35C7FC0000}" destId="{88967AB7-6252-4206-A6BC-95F5EF2D0EA4}" srcOrd="9" destOrd="0" presId="urn:microsoft.com/office/officeart/2016/7/layout/VerticalDownArrowProcess"/>
    <dgm:cxn modelId="{3F3902D2-141C-4510-8B8F-04E204F3E3C6}" type="presParOf" srcId="{BED1DE68-FC97-426D-B340-0A35C7FC0000}" destId="{DF32C83C-9A3F-4D7E-84A9-F6138BA53F93}" srcOrd="10" destOrd="0" presId="urn:microsoft.com/office/officeart/2016/7/layout/VerticalDownArrowProcess"/>
    <dgm:cxn modelId="{C6650149-843D-4AD3-B691-933F913E1232}" type="presParOf" srcId="{DF32C83C-9A3F-4D7E-84A9-F6138BA53F93}" destId="{25D9446A-E0E2-4C8B-BB51-F1193A1E8B7B}" srcOrd="0" destOrd="0" presId="urn:microsoft.com/office/officeart/2016/7/layout/VerticalDownArrowProcess"/>
    <dgm:cxn modelId="{E08715DA-7086-4768-B9BA-6735C44CC9C9}" type="presParOf" srcId="{DF32C83C-9A3F-4D7E-84A9-F6138BA53F93}" destId="{37A9E753-BEFD-425C-A50B-26DDBED72DF7}" srcOrd="1" destOrd="0" presId="urn:microsoft.com/office/officeart/2016/7/layout/VerticalDownArrowProcess"/>
    <dgm:cxn modelId="{9C43FA60-77CB-41F9-B1EB-79C4CACC2A37}" type="presParOf" srcId="{DF32C83C-9A3F-4D7E-84A9-F6138BA53F93}" destId="{FE04EC24-B488-45AE-A33C-6CD250020DBA}" srcOrd="2" destOrd="0" presId="urn:microsoft.com/office/officeart/2016/7/layout/VerticalDownArrowProcess"/>
    <dgm:cxn modelId="{26CC5F89-7942-48C2-B2E8-2198053FB423}" type="presParOf" srcId="{BED1DE68-FC97-426D-B340-0A35C7FC0000}" destId="{4AC33D49-841E-496B-BD6D-33A778453F01}" srcOrd="11" destOrd="0" presId="urn:microsoft.com/office/officeart/2016/7/layout/VerticalDownArrowProcess"/>
    <dgm:cxn modelId="{BB5EC4AD-DDA5-4B00-9409-1204DD7AE771}" type="presParOf" srcId="{BED1DE68-FC97-426D-B340-0A35C7FC0000}" destId="{D3CEFE62-F961-4557-B0E8-B998241CB707}" srcOrd="12" destOrd="0" presId="urn:microsoft.com/office/officeart/2016/7/layout/VerticalDownArrowProcess"/>
    <dgm:cxn modelId="{BBC11ADC-E769-475A-A05E-ACB783D40E94}" type="presParOf" srcId="{D3CEFE62-F961-4557-B0E8-B998241CB707}" destId="{31A6FBB1-2755-41CB-88E2-0F8F6CCA5E99}" srcOrd="0" destOrd="0" presId="urn:microsoft.com/office/officeart/2016/7/layout/VerticalDownArrowProcess"/>
    <dgm:cxn modelId="{87499278-C7D7-4BE5-A280-F5FECBE7D20A}" type="presParOf" srcId="{D3CEFE62-F961-4557-B0E8-B998241CB707}" destId="{8BF8724D-BC55-4773-8D47-7524E928186F}" srcOrd="1" destOrd="0" presId="urn:microsoft.com/office/officeart/2016/7/layout/VerticalDownArrowProcess"/>
    <dgm:cxn modelId="{2F1A599D-D456-4F56-BE29-A8D1398B3050}" type="presParOf" srcId="{D3CEFE62-F961-4557-B0E8-B998241CB707}" destId="{07A41130-BBF7-4C6A-8E65-CF3176CD1576}" srcOrd="2" destOrd="0" presId="urn:microsoft.com/office/officeart/2016/7/layout/VerticalDownArrowProcess"/>
    <dgm:cxn modelId="{DF1F03A0-1570-4245-9C8B-CEE420F9D2DA}" type="presParOf" srcId="{BED1DE68-FC97-426D-B340-0A35C7FC0000}" destId="{13FD0D58-9E1F-43AC-8CE9-457243CFCC5A}" srcOrd="13" destOrd="0" presId="urn:microsoft.com/office/officeart/2016/7/layout/VerticalDownArrowProcess"/>
    <dgm:cxn modelId="{2E4F2821-27F0-4B67-87F6-ED27EE1A811E}" type="presParOf" srcId="{BED1DE68-FC97-426D-B340-0A35C7FC0000}" destId="{54B3ED6E-6085-42AE-9728-84C67AEDDC82}" srcOrd="14" destOrd="0" presId="urn:microsoft.com/office/officeart/2016/7/layout/VerticalDownArrowProcess"/>
    <dgm:cxn modelId="{5D757E35-E1B6-49D1-A1F9-42FBF1AB46E9}" type="presParOf" srcId="{54B3ED6E-6085-42AE-9728-84C67AEDDC82}" destId="{D56EC8AB-93A9-4220-8FF6-7BB54A34080F}" srcOrd="0" destOrd="0" presId="urn:microsoft.com/office/officeart/2016/7/layout/VerticalDownArrowProcess"/>
    <dgm:cxn modelId="{DDE32B07-7517-4D92-9A03-695F11030FFB}" type="presParOf" srcId="{54B3ED6E-6085-42AE-9728-84C67AEDDC82}" destId="{2E2A88D9-E00C-4F7D-A727-938024772F10}" srcOrd="1" destOrd="0" presId="urn:microsoft.com/office/officeart/2016/7/layout/VerticalDownArrowProcess"/>
    <dgm:cxn modelId="{DD8BB5E9-F481-4CDA-B64D-6AC7ABC04071}" type="presParOf" srcId="{54B3ED6E-6085-42AE-9728-84C67AEDDC82}" destId="{2CA2C040-0C3B-4839-B014-440535358438}" srcOrd="2" destOrd="0" presId="urn:microsoft.com/office/officeart/2016/7/layout/VerticalDownArrowProcess"/>
    <dgm:cxn modelId="{84859D2B-95C2-47C5-89C2-645BE97BD068}" type="presParOf" srcId="{BED1DE68-FC97-426D-B340-0A35C7FC0000}" destId="{4CF2DD51-FFDA-4317-B0F8-89AD5906304A}" srcOrd="15" destOrd="0" presId="urn:microsoft.com/office/officeart/2016/7/layout/VerticalDownArrowProcess"/>
    <dgm:cxn modelId="{4C96A3A3-24DE-40B5-AC59-76DD329D06F7}" type="presParOf" srcId="{BED1DE68-FC97-426D-B340-0A35C7FC0000}" destId="{46A3679B-011B-400E-A5C8-84898C60DD43}" srcOrd="16" destOrd="0" presId="urn:microsoft.com/office/officeart/2016/7/layout/VerticalDownArrowProcess"/>
    <dgm:cxn modelId="{69E176C6-DC23-4107-8E5D-8C5F7850A21E}" type="presParOf" srcId="{46A3679B-011B-400E-A5C8-84898C60DD43}" destId="{D21CC35C-3741-47F5-9DC5-997E9C04DAF7}" srcOrd="0" destOrd="0" presId="urn:microsoft.com/office/officeart/2016/7/layout/VerticalDownArrowProcess"/>
    <dgm:cxn modelId="{796B968F-E2D9-45C8-B54C-78E1F27DCF7F}" type="presParOf" srcId="{46A3679B-011B-400E-A5C8-84898C60DD43}" destId="{5CAB3B04-AA98-4DE4-95AC-33F3F149CA03}" srcOrd="1" destOrd="0" presId="urn:microsoft.com/office/officeart/2016/7/layout/VerticalDownArrowProcess"/>
    <dgm:cxn modelId="{47B30349-12EB-4962-A860-3C146CA66DDD}" type="presParOf" srcId="{46A3679B-011B-400E-A5C8-84898C60DD43}" destId="{8072BE0D-AB98-48F5-BD7E-0BEA058ADC47}"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18B509-F07C-47AB-B894-31BE2777AEDC}" type="doc">
      <dgm:prSet loTypeId="urn:microsoft.com/office/officeart/2016/7/layout/ChevronBlockProcess" loCatId="process" qsTypeId="urn:microsoft.com/office/officeart/2005/8/quickstyle/simple1" qsCatId="simple" csTypeId="urn:microsoft.com/office/officeart/2005/8/colors/colorful5" csCatId="colorful" phldr="1"/>
      <dgm:spPr/>
      <dgm:t>
        <a:bodyPr/>
        <a:lstStyle/>
        <a:p>
          <a:endParaRPr lang="en-US"/>
        </a:p>
      </dgm:t>
    </dgm:pt>
    <dgm:pt modelId="{A86DD35A-09A7-45A0-BDCA-045023450235}">
      <dgm:prSet/>
      <dgm:spPr/>
      <dgm:t>
        <a:bodyPr/>
        <a:lstStyle/>
        <a:p>
          <a:r>
            <a:rPr lang="en-US" dirty="0"/>
            <a:t>Spend</a:t>
          </a:r>
        </a:p>
      </dgm:t>
    </dgm:pt>
    <dgm:pt modelId="{FB883811-6928-4561-B84F-E11BE36A3122}" type="parTrans" cxnId="{802C63AA-3AB7-4E97-A706-7847F8BB77B6}">
      <dgm:prSet/>
      <dgm:spPr/>
      <dgm:t>
        <a:bodyPr/>
        <a:lstStyle/>
        <a:p>
          <a:endParaRPr lang="en-US"/>
        </a:p>
      </dgm:t>
    </dgm:pt>
    <dgm:pt modelId="{8E57844C-4C0F-48B3-9728-0D6E3C6B00C0}" type="sibTrans" cxnId="{802C63AA-3AB7-4E97-A706-7847F8BB77B6}">
      <dgm:prSet/>
      <dgm:spPr/>
      <dgm:t>
        <a:bodyPr/>
        <a:lstStyle/>
        <a:p>
          <a:endParaRPr lang="en-US"/>
        </a:p>
      </dgm:t>
    </dgm:pt>
    <dgm:pt modelId="{CEBAF0B9-1D59-4EA6-9326-9A0376382C8A}">
      <dgm:prSet/>
      <dgm:spPr/>
      <dgm:t>
        <a:bodyPr/>
        <a:lstStyle/>
        <a:p>
          <a:r>
            <a:rPr lang="en-US" dirty="0"/>
            <a:t>Spend time with my child(ren) around their fun activities, school/ work/faith related activities and cultural celebration and events.</a:t>
          </a:r>
        </a:p>
        <a:p>
          <a:endParaRPr lang="en-US" dirty="0"/>
        </a:p>
        <a:p>
          <a:r>
            <a:rPr lang="es-MX" dirty="0"/>
            <a:t>Pasar tiempo con mi(s) hijo(s) en torno a sus actividades divertidas, actividades relacionadas con la escuela/trabajo/fe y celebraciones y eventos culturales.</a:t>
          </a:r>
          <a:endParaRPr lang="en-US" dirty="0"/>
        </a:p>
        <a:p>
          <a:endParaRPr lang="en-US" dirty="0"/>
        </a:p>
      </dgm:t>
    </dgm:pt>
    <dgm:pt modelId="{470A5BF9-67FB-4B81-AE45-04029D91EB00}" type="parTrans" cxnId="{186FE482-F94D-4490-B620-7422C8F62524}">
      <dgm:prSet/>
      <dgm:spPr/>
      <dgm:t>
        <a:bodyPr/>
        <a:lstStyle/>
        <a:p>
          <a:endParaRPr lang="en-US"/>
        </a:p>
      </dgm:t>
    </dgm:pt>
    <dgm:pt modelId="{B1C32C3B-49FD-489B-A80E-996CE3FC386D}" type="sibTrans" cxnId="{186FE482-F94D-4490-B620-7422C8F62524}">
      <dgm:prSet/>
      <dgm:spPr/>
      <dgm:t>
        <a:bodyPr/>
        <a:lstStyle/>
        <a:p>
          <a:endParaRPr lang="en-US"/>
        </a:p>
      </dgm:t>
    </dgm:pt>
    <dgm:pt modelId="{04914AC1-D832-4D47-8AA7-AB0CB1E0542A}">
      <dgm:prSet/>
      <dgm:spPr/>
      <dgm:t>
        <a:bodyPr/>
        <a:lstStyle/>
        <a:p>
          <a:r>
            <a:rPr lang="en-US" dirty="0"/>
            <a:t>Pay/</a:t>
          </a:r>
          <a:r>
            <a:rPr lang="en-US" dirty="0" err="1"/>
            <a:t>Prestar</a:t>
          </a:r>
          <a:endParaRPr lang="en-US" dirty="0"/>
        </a:p>
      </dgm:t>
    </dgm:pt>
    <dgm:pt modelId="{EE544136-495F-426C-A7F8-6908A772A35C}" type="parTrans" cxnId="{5D43B7F9-ED35-4182-9C7C-405FF47596B3}">
      <dgm:prSet/>
      <dgm:spPr/>
      <dgm:t>
        <a:bodyPr/>
        <a:lstStyle/>
        <a:p>
          <a:endParaRPr lang="en-US"/>
        </a:p>
      </dgm:t>
    </dgm:pt>
    <dgm:pt modelId="{FC9AFCB7-07AC-4E3A-B957-69D67F6B9A91}" type="sibTrans" cxnId="{5D43B7F9-ED35-4182-9C7C-405FF47596B3}">
      <dgm:prSet/>
      <dgm:spPr/>
      <dgm:t>
        <a:bodyPr/>
        <a:lstStyle/>
        <a:p>
          <a:endParaRPr lang="en-US"/>
        </a:p>
      </dgm:t>
    </dgm:pt>
    <dgm:pt modelId="{64E91708-9D7E-40DA-9EA0-68DA135C37D4}">
      <dgm:prSet custT="1"/>
      <dgm:spPr/>
      <dgm:t>
        <a:bodyPr/>
        <a:lstStyle/>
        <a:p>
          <a:r>
            <a:rPr lang="en-US" sz="900" dirty="0"/>
            <a:t>Pay attention to changes in my child(ren’s) behaviors, and verbal and nonverbal communications./</a:t>
          </a:r>
        </a:p>
        <a:p>
          <a:endParaRPr lang="en-US" sz="900" dirty="0"/>
        </a:p>
        <a:p>
          <a:r>
            <a:rPr lang="en-US" sz="900" dirty="0"/>
            <a:t>Pay attention to changes in my child(ren’s) tone of voice, attitude and the amount of time they spend away from family members/</a:t>
          </a:r>
        </a:p>
        <a:p>
          <a:endParaRPr lang="es-MX" sz="900" dirty="0"/>
        </a:p>
        <a:p>
          <a:r>
            <a:rPr lang="es-MX" sz="900" dirty="0"/>
            <a:t>Prestar atención a los cambios en el comportamiento de mi(s) hijo(s) y a la comunicación verbal y no verbal.</a:t>
          </a:r>
        </a:p>
        <a:p>
          <a:endParaRPr lang="es-MX" sz="900" dirty="0"/>
        </a:p>
        <a:p>
          <a:r>
            <a:rPr lang="es-MX" sz="900" dirty="0"/>
            <a:t>Prestar atención a los cambios en el tono de voz de mi(s) hijo(s), su actitud y la cantidad de tiempo que pasa lejos de los miembros de la familia</a:t>
          </a:r>
          <a:endParaRPr lang="en-US" sz="900" dirty="0"/>
        </a:p>
      </dgm:t>
    </dgm:pt>
    <dgm:pt modelId="{B32125AA-414F-4586-B906-14B5E3C4DEB9}" type="parTrans" cxnId="{53C3E758-A75B-4E32-84D0-E1C6BC73ADD5}">
      <dgm:prSet/>
      <dgm:spPr/>
      <dgm:t>
        <a:bodyPr/>
        <a:lstStyle/>
        <a:p>
          <a:endParaRPr lang="en-US"/>
        </a:p>
      </dgm:t>
    </dgm:pt>
    <dgm:pt modelId="{7BD6C44C-BFEB-4EF5-9D20-4F5F9970EF0B}" type="sibTrans" cxnId="{53C3E758-A75B-4E32-84D0-E1C6BC73ADD5}">
      <dgm:prSet/>
      <dgm:spPr/>
      <dgm:t>
        <a:bodyPr/>
        <a:lstStyle/>
        <a:p>
          <a:endParaRPr lang="en-US"/>
        </a:p>
      </dgm:t>
    </dgm:pt>
    <dgm:pt modelId="{9189F359-A883-4D37-AABF-0F5E0D264231}">
      <dgm:prSet/>
      <dgm:spPr/>
      <dgm:t>
        <a:bodyPr/>
        <a:lstStyle/>
        <a:p>
          <a:r>
            <a:rPr lang="en-US" dirty="0"/>
            <a:t>Create/</a:t>
          </a:r>
          <a:r>
            <a:rPr lang="en-US" dirty="0" err="1"/>
            <a:t>Crear</a:t>
          </a:r>
          <a:endParaRPr lang="en-US" dirty="0"/>
        </a:p>
      </dgm:t>
    </dgm:pt>
    <dgm:pt modelId="{5574911D-679D-43D5-B103-52446DA08B72}" type="parTrans" cxnId="{C35B276A-8381-46C3-AA89-8CBD9619638C}">
      <dgm:prSet/>
      <dgm:spPr/>
      <dgm:t>
        <a:bodyPr/>
        <a:lstStyle/>
        <a:p>
          <a:endParaRPr lang="en-US"/>
        </a:p>
      </dgm:t>
    </dgm:pt>
    <dgm:pt modelId="{CD00E5D9-45C6-43B5-9017-322E8E863A38}" type="sibTrans" cxnId="{C35B276A-8381-46C3-AA89-8CBD9619638C}">
      <dgm:prSet/>
      <dgm:spPr/>
      <dgm:t>
        <a:bodyPr/>
        <a:lstStyle/>
        <a:p>
          <a:endParaRPr lang="en-US"/>
        </a:p>
      </dgm:t>
    </dgm:pt>
    <dgm:pt modelId="{24BF9BBB-91DA-49F5-B198-590D8C9CF110}">
      <dgm:prSet custT="1"/>
      <dgm:spPr/>
      <dgm:t>
        <a:bodyPr/>
        <a:lstStyle/>
        <a:p>
          <a:r>
            <a:rPr lang="en-US" sz="900" dirty="0"/>
            <a:t>Create opportunities to have conversations with my  	   child(ren). </a:t>
          </a:r>
        </a:p>
        <a:p>
          <a:endParaRPr lang="en-US" sz="900" dirty="0"/>
        </a:p>
        <a:p>
          <a:r>
            <a:rPr lang="en-US" sz="900" dirty="0"/>
            <a:t>Show my child that I am interested in the things 	   they are interested in.</a:t>
          </a:r>
        </a:p>
        <a:p>
          <a:endParaRPr lang="en-US" sz="900" dirty="0"/>
        </a:p>
        <a:p>
          <a:r>
            <a:rPr lang="en-US" sz="900" dirty="0"/>
            <a:t>Eat meals with my child(ren) as often as possible (at least once a week)</a:t>
          </a:r>
        </a:p>
        <a:p>
          <a:r>
            <a:rPr lang="es-MX" sz="900" dirty="0"/>
            <a:t>Crear oportunidades para mantener conversaciones con mi(s) hijo(s). </a:t>
          </a:r>
          <a:endParaRPr lang="en-US" sz="900" dirty="0"/>
        </a:p>
      </dgm:t>
    </dgm:pt>
    <dgm:pt modelId="{6AA5BC16-9D1A-4E15-96CF-1C4097A5696E}" type="parTrans" cxnId="{D90C48F1-5CCD-480E-BB9F-B88CE7F2F2F3}">
      <dgm:prSet/>
      <dgm:spPr/>
      <dgm:t>
        <a:bodyPr/>
        <a:lstStyle/>
        <a:p>
          <a:endParaRPr lang="en-US"/>
        </a:p>
      </dgm:t>
    </dgm:pt>
    <dgm:pt modelId="{363884F7-BA50-4BAA-ABF4-2B58BD46045B}" type="sibTrans" cxnId="{D90C48F1-5CCD-480E-BB9F-B88CE7F2F2F3}">
      <dgm:prSet/>
      <dgm:spPr/>
      <dgm:t>
        <a:bodyPr/>
        <a:lstStyle/>
        <a:p>
          <a:endParaRPr lang="en-US"/>
        </a:p>
      </dgm:t>
    </dgm:pt>
    <dgm:pt modelId="{64679410-B5A7-4C8C-988C-95A93B5CBBFD}">
      <dgm:prSet/>
      <dgm:spPr/>
      <dgm:t>
        <a:bodyPr/>
        <a:lstStyle/>
        <a:p>
          <a:r>
            <a:rPr lang="en-US" dirty="0"/>
            <a:t>Listen/</a:t>
          </a:r>
          <a:r>
            <a:rPr lang="en-US" dirty="0" err="1"/>
            <a:t>Escuchar</a:t>
          </a:r>
          <a:endParaRPr lang="en-US" dirty="0"/>
        </a:p>
      </dgm:t>
    </dgm:pt>
    <dgm:pt modelId="{5F0AB192-96C8-42FA-A0B6-19C199CE7C18}" type="parTrans" cxnId="{8EF98F3C-58FD-430B-B133-CE02764EBC77}">
      <dgm:prSet/>
      <dgm:spPr/>
      <dgm:t>
        <a:bodyPr/>
        <a:lstStyle/>
        <a:p>
          <a:endParaRPr lang="en-US"/>
        </a:p>
      </dgm:t>
    </dgm:pt>
    <dgm:pt modelId="{92406AB9-ACEF-43CE-86FB-946060B30811}" type="sibTrans" cxnId="{8EF98F3C-58FD-430B-B133-CE02764EBC77}">
      <dgm:prSet/>
      <dgm:spPr/>
      <dgm:t>
        <a:bodyPr/>
        <a:lstStyle/>
        <a:p>
          <a:endParaRPr lang="en-US"/>
        </a:p>
      </dgm:t>
    </dgm:pt>
    <dgm:pt modelId="{82B9B4F7-FBCA-4855-8EDF-255B97D19123}">
      <dgm:prSet custT="1"/>
      <dgm:spPr/>
      <dgm:t>
        <a:bodyPr/>
        <a:lstStyle/>
        <a:p>
          <a:r>
            <a:rPr lang="en-US" sz="900" dirty="0"/>
            <a:t>Actively listen when my child(ren) speaks to me – verbal and non-verbal – with their communication devices</a:t>
          </a:r>
        </a:p>
        <a:p>
          <a:endParaRPr lang="en-US" sz="900" dirty="0"/>
        </a:p>
        <a:p>
          <a:r>
            <a:rPr lang="en-US" sz="900" dirty="0"/>
            <a:t>Arrange for my child(ren) to get involve in sports and non-sports related activities based on what they share with me.</a:t>
          </a:r>
        </a:p>
        <a:p>
          <a:endParaRPr lang="en-US" sz="900" dirty="0"/>
        </a:p>
        <a:p>
          <a:r>
            <a:rPr lang="es-MX" sz="900" dirty="0"/>
            <a:t>Escuchar activamente cuando mi(s) hijo(s) me habla(n) - verbalmente y no verbalmente - con sus dispositivos de comunicación</a:t>
          </a:r>
          <a:endParaRPr lang="en-US" sz="900" dirty="0"/>
        </a:p>
      </dgm:t>
    </dgm:pt>
    <dgm:pt modelId="{12BEDA0D-981E-49CA-BF28-E405BB6BDC20}" type="parTrans" cxnId="{18B0F59C-CC43-47D9-8D06-E556D1F62A48}">
      <dgm:prSet/>
      <dgm:spPr/>
      <dgm:t>
        <a:bodyPr/>
        <a:lstStyle/>
        <a:p>
          <a:endParaRPr lang="en-US"/>
        </a:p>
      </dgm:t>
    </dgm:pt>
    <dgm:pt modelId="{83DBE164-4664-4E7D-BFB2-74442436872B}" type="sibTrans" cxnId="{18B0F59C-CC43-47D9-8D06-E556D1F62A48}">
      <dgm:prSet/>
      <dgm:spPr/>
      <dgm:t>
        <a:bodyPr/>
        <a:lstStyle/>
        <a:p>
          <a:endParaRPr lang="en-US"/>
        </a:p>
      </dgm:t>
    </dgm:pt>
    <dgm:pt modelId="{0FA03D4D-0BD3-489D-8AAD-C576F6295054}">
      <dgm:prSet/>
      <dgm:spPr/>
      <dgm:t>
        <a:bodyPr/>
        <a:lstStyle/>
        <a:p>
          <a:r>
            <a:rPr lang="en-US" dirty="0"/>
            <a:t>Establish/</a:t>
          </a:r>
          <a:r>
            <a:rPr lang="en-US" dirty="0" err="1"/>
            <a:t>Establecer</a:t>
          </a:r>
          <a:endParaRPr lang="en-US" dirty="0"/>
        </a:p>
      </dgm:t>
    </dgm:pt>
    <dgm:pt modelId="{65266FF4-B1D5-41B5-89A9-AF60B753A7AF}" type="parTrans" cxnId="{7EE32E83-22F8-4827-94B8-144E8CDF7F7A}">
      <dgm:prSet/>
      <dgm:spPr/>
      <dgm:t>
        <a:bodyPr/>
        <a:lstStyle/>
        <a:p>
          <a:endParaRPr lang="en-US"/>
        </a:p>
      </dgm:t>
    </dgm:pt>
    <dgm:pt modelId="{67AD41C9-885E-41E8-95FC-90278E312C52}" type="sibTrans" cxnId="{7EE32E83-22F8-4827-94B8-144E8CDF7F7A}">
      <dgm:prSet/>
      <dgm:spPr/>
      <dgm:t>
        <a:bodyPr/>
        <a:lstStyle/>
        <a:p>
          <a:endParaRPr lang="en-US"/>
        </a:p>
      </dgm:t>
    </dgm:pt>
    <dgm:pt modelId="{4DCFE1E8-0F17-4B49-AA01-DEFD54E16B7B}">
      <dgm:prSet/>
      <dgm:spPr/>
      <dgm:t>
        <a:bodyPr/>
        <a:lstStyle/>
        <a:p>
          <a:r>
            <a:rPr lang="en-US" dirty="0"/>
            <a:t>Establish routines that help my child(ren) feel loved, and          secure and let them know what to expect.</a:t>
          </a:r>
        </a:p>
        <a:p>
          <a:endParaRPr lang="en-US" dirty="0"/>
        </a:p>
        <a:p>
          <a:r>
            <a:rPr lang="es-MX" dirty="0"/>
            <a:t>Establecer rutinas que ayuden a mi(s) hijo(s) a sentirse amado(s) y seguro(s) y hacerles saber lo que pueden esperar.</a:t>
          </a:r>
          <a:endParaRPr lang="en-US" dirty="0"/>
        </a:p>
      </dgm:t>
    </dgm:pt>
    <dgm:pt modelId="{DEA7E66B-E635-4666-8EF7-BB40AE20462B}" type="parTrans" cxnId="{9BAFCEFB-5227-43FC-ABA0-DEAD7C05A88C}">
      <dgm:prSet/>
      <dgm:spPr/>
      <dgm:t>
        <a:bodyPr/>
        <a:lstStyle/>
        <a:p>
          <a:endParaRPr lang="en-US"/>
        </a:p>
      </dgm:t>
    </dgm:pt>
    <dgm:pt modelId="{D5367EE0-AA22-4E7A-94CB-9FAEF9BCAF3B}" type="sibTrans" cxnId="{9BAFCEFB-5227-43FC-ABA0-DEAD7C05A88C}">
      <dgm:prSet/>
      <dgm:spPr/>
      <dgm:t>
        <a:bodyPr/>
        <a:lstStyle/>
        <a:p>
          <a:endParaRPr lang="en-US"/>
        </a:p>
      </dgm:t>
    </dgm:pt>
    <dgm:pt modelId="{705434B8-3E88-47B8-BC3A-F74507D7DDB2}">
      <dgm:prSet/>
      <dgm:spPr/>
      <dgm:t>
        <a:bodyPr/>
        <a:lstStyle/>
        <a:p>
          <a:r>
            <a:rPr lang="en-US" dirty="0"/>
            <a:t>Show/</a:t>
          </a:r>
          <a:r>
            <a:rPr lang="en-US" dirty="0" err="1"/>
            <a:t>Demostrar</a:t>
          </a:r>
          <a:endParaRPr lang="en-US" dirty="0"/>
        </a:p>
      </dgm:t>
    </dgm:pt>
    <dgm:pt modelId="{EFA79703-742C-4A14-9D60-B0E613C23900}" type="parTrans" cxnId="{473E025E-CE0E-4FA5-9387-8DF089252C3F}">
      <dgm:prSet/>
      <dgm:spPr/>
      <dgm:t>
        <a:bodyPr/>
        <a:lstStyle/>
        <a:p>
          <a:endParaRPr lang="en-US"/>
        </a:p>
      </dgm:t>
    </dgm:pt>
    <dgm:pt modelId="{B85BF209-1BCC-43B5-A35A-062F0B2C2C10}" type="sibTrans" cxnId="{473E025E-CE0E-4FA5-9387-8DF089252C3F}">
      <dgm:prSet/>
      <dgm:spPr/>
      <dgm:t>
        <a:bodyPr/>
        <a:lstStyle/>
        <a:p>
          <a:endParaRPr lang="en-US"/>
        </a:p>
      </dgm:t>
    </dgm:pt>
    <dgm:pt modelId="{5304EF55-340F-4C64-87DF-2D3960E404EF}">
      <dgm:prSet custT="1"/>
      <dgm:spPr/>
      <dgm:t>
        <a:bodyPr/>
        <a:lstStyle/>
        <a:p>
          <a:r>
            <a:rPr lang="en-US" sz="800" dirty="0"/>
            <a:t>Model for my child(ren) how to identify feelings 	   and how to express them appropriately. </a:t>
          </a:r>
        </a:p>
        <a:p>
          <a:endParaRPr lang="en-US" sz="800" dirty="0"/>
        </a:p>
        <a:p>
          <a:r>
            <a:rPr lang="en-US" sz="800" dirty="0"/>
            <a:t>Model for my child(ren) how to ask for help when they have a need.</a:t>
          </a:r>
        </a:p>
        <a:p>
          <a:endParaRPr lang="en-US" sz="800" dirty="0"/>
        </a:p>
        <a:p>
          <a:r>
            <a:rPr lang="en-US" sz="800" dirty="0"/>
            <a:t>Model for my child(ren) how to set goals,  celebrate their successes and effectively deal with disappointments. </a:t>
          </a:r>
        </a:p>
        <a:p>
          <a:endParaRPr lang="en-US" sz="800" dirty="0"/>
        </a:p>
        <a:p>
          <a:r>
            <a:rPr lang="es-MX" sz="800" dirty="0"/>
            <a:t>Modelar para mi(s) hijo(s) cómo identificar los sentimientos y cómo expresarlos adecuadamente. </a:t>
          </a:r>
          <a:endParaRPr lang="en-US" sz="800" dirty="0"/>
        </a:p>
      </dgm:t>
    </dgm:pt>
    <dgm:pt modelId="{0AC7958B-4758-47FE-A2C6-32330FCF5E06}" type="parTrans" cxnId="{0B082C31-B695-4B2C-8C62-6ED7EC5433F3}">
      <dgm:prSet/>
      <dgm:spPr/>
      <dgm:t>
        <a:bodyPr/>
        <a:lstStyle/>
        <a:p>
          <a:endParaRPr lang="en-US"/>
        </a:p>
      </dgm:t>
    </dgm:pt>
    <dgm:pt modelId="{6504D1A1-5D02-4B89-9B52-B2E20D321A6A}" type="sibTrans" cxnId="{0B082C31-B695-4B2C-8C62-6ED7EC5433F3}">
      <dgm:prSet/>
      <dgm:spPr/>
      <dgm:t>
        <a:bodyPr/>
        <a:lstStyle/>
        <a:p>
          <a:endParaRPr lang="en-US"/>
        </a:p>
      </dgm:t>
    </dgm:pt>
    <dgm:pt modelId="{32EED95C-72C8-4122-B0B5-92B9B0348D52}">
      <dgm:prSet/>
      <dgm:spPr/>
      <dgm:t>
        <a:bodyPr/>
        <a:lstStyle/>
        <a:p>
          <a:r>
            <a:rPr lang="en-US" dirty="0"/>
            <a:t>R.A.V.E</a:t>
          </a:r>
        </a:p>
      </dgm:t>
    </dgm:pt>
    <dgm:pt modelId="{DF9A0349-FFAA-4432-85C3-49FCB9F009FB}" type="parTrans" cxnId="{E1C5B5B8-4002-438C-95A0-91FC45558EEF}">
      <dgm:prSet/>
      <dgm:spPr/>
      <dgm:t>
        <a:bodyPr/>
        <a:lstStyle/>
        <a:p>
          <a:endParaRPr lang="en-US"/>
        </a:p>
      </dgm:t>
    </dgm:pt>
    <dgm:pt modelId="{31B370DA-686F-4053-9C58-E543B5CAAB68}" type="sibTrans" cxnId="{E1C5B5B8-4002-438C-95A0-91FC45558EEF}">
      <dgm:prSet/>
      <dgm:spPr/>
      <dgm:t>
        <a:bodyPr/>
        <a:lstStyle/>
        <a:p>
          <a:endParaRPr lang="en-US"/>
        </a:p>
      </dgm:t>
    </dgm:pt>
    <dgm:pt modelId="{8081D038-BCC4-4585-B7CF-A99233C0DD2E}">
      <dgm:prSet/>
      <dgm:spPr/>
      <dgm:t>
        <a:bodyPr/>
        <a:lstStyle/>
        <a:p>
          <a:endParaRPr lang="es-CO" sz="1100" dirty="0"/>
        </a:p>
      </dgm:t>
    </dgm:pt>
    <dgm:pt modelId="{BE46A3F8-5170-4D08-BFD5-C0F8BCFF555A}" type="parTrans" cxnId="{2D4A0B9F-05F0-44BB-89D7-DC2E5310AE52}">
      <dgm:prSet/>
      <dgm:spPr/>
      <dgm:t>
        <a:bodyPr/>
        <a:lstStyle/>
        <a:p>
          <a:endParaRPr lang="es-CO"/>
        </a:p>
      </dgm:t>
    </dgm:pt>
    <dgm:pt modelId="{15CFF326-1804-4AED-AD8B-B3516D8DB196}" type="sibTrans" cxnId="{2D4A0B9F-05F0-44BB-89D7-DC2E5310AE52}">
      <dgm:prSet/>
      <dgm:spPr/>
      <dgm:t>
        <a:bodyPr/>
        <a:lstStyle/>
        <a:p>
          <a:endParaRPr lang="es-CO"/>
        </a:p>
      </dgm:t>
    </dgm:pt>
    <dgm:pt modelId="{EEF9E5C8-1B19-46F7-BE35-8DFAC78B321C}">
      <dgm:prSet custT="1"/>
      <dgm:spPr/>
      <dgm:t>
        <a:bodyPr/>
        <a:lstStyle/>
        <a:p>
          <a:endParaRPr lang="es-CO" sz="900" dirty="0"/>
        </a:p>
      </dgm:t>
    </dgm:pt>
    <dgm:pt modelId="{ABDC195C-B48E-40AC-A898-75C22F429DE8}" type="parTrans" cxnId="{4C62B946-AD67-4BBA-81EA-C28CDC7BE9FD}">
      <dgm:prSet/>
      <dgm:spPr/>
      <dgm:t>
        <a:bodyPr/>
        <a:lstStyle/>
        <a:p>
          <a:endParaRPr lang="es-CO"/>
        </a:p>
      </dgm:t>
    </dgm:pt>
    <dgm:pt modelId="{0BACFBFB-BF76-4E12-A4F3-E3CD39C098CF}" type="sibTrans" cxnId="{4C62B946-AD67-4BBA-81EA-C28CDC7BE9FD}">
      <dgm:prSet/>
      <dgm:spPr/>
      <dgm:t>
        <a:bodyPr/>
        <a:lstStyle/>
        <a:p>
          <a:endParaRPr lang="es-CO"/>
        </a:p>
      </dgm:t>
    </dgm:pt>
    <dgm:pt modelId="{6E8CF944-6A4A-4525-A26E-464AD140F9D1}">
      <dgm:prSet custT="1"/>
      <dgm:spPr/>
      <dgm:t>
        <a:bodyPr/>
        <a:lstStyle/>
        <a:p>
          <a:r>
            <a:rPr lang="es-MX" sz="900" dirty="0"/>
            <a:t>Demostrar a mi hijo que me interesan las cosas que le interesan.</a:t>
          </a:r>
          <a:endParaRPr lang="es-CO" sz="900" dirty="0"/>
        </a:p>
      </dgm:t>
    </dgm:pt>
    <dgm:pt modelId="{7E8D78E1-A02C-4E30-B1EF-2984FA3D901D}" type="parTrans" cxnId="{284C7310-5A8C-4BF9-84C0-85A50D64766A}">
      <dgm:prSet/>
      <dgm:spPr/>
      <dgm:t>
        <a:bodyPr/>
        <a:lstStyle/>
        <a:p>
          <a:endParaRPr lang="es-CO"/>
        </a:p>
      </dgm:t>
    </dgm:pt>
    <dgm:pt modelId="{A6BF095A-12AC-46F7-809C-67F0E93AF67C}" type="sibTrans" cxnId="{284C7310-5A8C-4BF9-84C0-85A50D64766A}">
      <dgm:prSet/>
      <dgm:spPr/>
      <dgm:t>
        <a:bodyPr/>
        <a:lstStyle/>
        <a:p>
          <a:endParaRPr lang="es-CO"/>
        </a:p>
      </dgm:t>
    </dgm:pt>
    <dgm:pt modelId="{051520E4-D062-4E0C-B7A0-E0AA945F7064}">
      <dgm:prSet custT="1"/>
      <dgm:spPr/>
      <dgm:t>
        <a:bodyPr/>
        <a:lstStyle/>
        <a:p>
          <a:endParaRPr lang="es-CO" sz="900"/>
        </a:p>
      </dgm:t>
    </dgm:pt>
    <dgm:pt modelId="{BE8AD441-62A9-4712-82C1-FDED50EA9878}" type="parTrans" cxnId="{1DCBB206-CEC9-45EF-8DB8-539595541631}">
      <dgm:prSet/>
      <dgm:spPr/>
      <dgm:t>
        <a:bodyPr/>
        <a:lstStyle/>
        <a:p>
          <a:endParaRPr lang="es-CO"/>
        </a:p>
      </dgm:t>
    </dgm:pt>
    <dgm:pt modelId="{CE0775AF-D3A4-48E9-923C-7CF71241B5B1}" type="sibTrans" cxnId="{1DCBB206-CEC9-45EF-8DB8-539595541631}">
      <dgm:prSet/>
      <dgm:spPr/>
      <dgm:t>
        <a:bodyPr/>
        <a:lstStyle/>
        <a:p>
          <a:endParaRPr lang="es-CO"/>
        </a:p>
      </dgm:t>
    </dgm:pt>
    <dgm:pt modelId="{04DC8EDC-2E68-4A2C-8A0A-DDD40344EFBC}">
      <dgm:prSet custT="1"/>
      <dgm:spPr/>
      <dgm:t>
        <a:bodyPr/>
        <a:lstStyle/>
        <a:p>
          <a:r>
            <a:rPr lang="es-MX" sz="900" dirty="0"/>
            <a:t>Comer con mi(s) hijo(s) tan a menudo como sea posible (al menos una vez a la semana).</a:t>
          </a:r>
          <a:endParaRPr lang="es-CO" sz="900" dirty="0"/>
        </a:p>
      </dgm:t>
    </dgm:pt>
    <dgm:pt modelId="{DE7EF6B6-875C-4F60-A512-2B94EB3C58B8}" type="parTrans" cxnId="{BF6DEA7A-0570-4AFD-82C8-48DEBC8EE8A7}">
      <dgm:prSet/>
      <dgm:spPr/>
      <dgm:t>
        <a:bodyPr/>
        <a:lstStyle/>
        <a:p>
          <a:endParaRPr lang="es-CO"/>
        </a:p>
      </dgm:t>
    </dgm:pt>
    <dgm:pt modelId="{A91ED972-9851-49B5-94A1-0912171A0462}" type="sibTrans" cxnId="{BF6DEA7A-0570-4AFD-82C8-48DEBC8EE8A7}">
      <dgm:prSet/>
      <dgm:spPr/>
      <dgm:t>
        <a:bodyPr/>
        <a:lstStyle/>
        <a:p>
          <a:endParaRPr lang="es-CO"/>
        </a:p>
      </dgm:t>
    </dgm:pt>
    <dgm:pt modelId="{84C4A988-6DA2-40D9-9202-27D2E23B014A}">
      <dgm:prSet/>
      <dgm:spPr/>
      <dgm:t>
        <a:bodyPr/>
        <a:lstStyle/>
        <a:p>
          <a:endParaRPr lang="en-US" sz="1100" dirty="0"/>
        </a:p>
        <a:p>
          <a:endParaRPr lang="en-US" sz="1100" dirty="0"/>
        </a:p>
      </dgm:t>
    </dgm:pt>
    <dgm:pt modelId="{D6988C6D-7F07-40E5-856D-F75CD869693B}" type="parTrans" cxnId="{AEC36B30-F50F-433E-8DA5-7DDBDD74614A}">
      <dgm:prSet/>
      <dgm:spPr/>
    </dgm:pt>
    <dgm:pt modelId="{054DFC99-5FBC-4891-B166-CB118A268D1F}" type="sibTrans" cxnId="{AEC36B30-F50F-433E-8DA5-7DDBDD74614A}">
      <dgm:prSet/>
      <dgm:spPr/>
    </dgm:pt>
    <dgm:pt modelId="{8B8E5A01-DDB3-4C99-BE6F-2E14588DB98B}">
      <dgm:prSet custT="1"/>
      <dgm:spPr/>
      <dgm:t>
        <a:bodyPr/>
        <a:lstStyle/>
        <a:p>
          <a:endParaRPr lang="es-CO" sz="900" dirty="0"/>
        </a:p>
      </dgm:t>
    </dgm:pt>
    <dgm:pt modelId="{4467255B-3012-4EBF-B00B-396F0BE3147C}" type="parTrans" cxnId="{6ED3FA16-520D-4E54-AB4E-F947AE07AAA8}">
      <dgm:prSet/>
      <dgm:spPr/>
      <dgm:t>
        <a:bodyPr/>
        <a:lstStyle/>
        <a:p>
          <a:endParaRPr lang="es-CO"/>
        </a:p>
      </dgm:t>
    </dgm:pt>
    <dgm:pt modelId="{0D35A8DC-58E9-487E-A7F4-B897884D3D5E}" type="sibTrans" cxnId="{6ED3FA16-520D-4E54-AB4E-F947AE07AAA8}">
      <dgm:prSet/>
      <dgm:spPr/>
      <dgm:t>
        <a:bodyPr/>
        <a:lstStyle/>
        <a:p>
          <a:endParaRPr lang="es-CO"/>
        </a:p>
      </dgm:t>
    </dgm:pt>
    <dgm:pt modelId="{9AE657FD-2A9D-46D8-B11F-5E93F7FED0DB}">
      <dgm:prSet custT="1"/>
      <dgm:spPr/>
      <dgm:t>
        <a:bodyPr/>
        <a:lstStyle/>
        <a:p>
          <a:r>
            <a:rPr lang="es-MX" sz="900" dirty="0"/>
            <a:t>Hacer que mi(s) hijo(s) participe(n) en actividades deportivas y no deportivas en función de lo que comparta(n) conmigo.</a:t>
          </a:r>
          <a:endParaRPr lang="es-CO" sz="900" dirty="0"/>
        </a:p>
      </dgm:t>
    </dgm:pt>
    <dgm:pt modelId="{3A997731-7869-433E-91E8-2A0276F6C2A9}" type="parTrans" cxnId="{35C8AD0D-DB12-43A1-9D03-247B4D9A4EE1}">
      <dgm:prSet/>
      <dgm:spPr/>
      <dgm:t>
        <a:bodyPr/>
        <a:lstStyle/>
        <a:p>
          <a:endParaRPr lang="es-CO"/>
        </a:p>
      </dgm:t>
    </dgm:pt>
    <dgm:pt modelId="{50B70908-74EE-4BA9-9A54-2BB1FC3964B6}" type="sibTrans" cxnId="{35C8AD0D-DB12-43A1-9D03-247B4D9A4EE1}">
      <dgm:prSet/>
      <dgm:spPr/>
      <dgm:t>
        <a:bodyPr/>
        <a:lstStyle/>
        <a:p>
          <a:endParaRPr lang="es-CO"/>
        </a:p>
      </dgm:t>
    </dgm:pt>
    <dgm:pt modelId="{843B861D-91A0-4ADE-BDF0-DAD8536371EA}">
      <dgm:prSet/>
      <dgm:spPr/>
      <dgm:t>
        <a:bodyPr/>
        <a:lstStyle/>
        <a:p>
          <a:endParaRPr lang="en-US" sz="1100" dirty="0"/>
        </a:p>
        <a:p>
          <a:endParaRPr lang="en-US" sz="1100" dirty="0"/>
        </a:p>
      </dgm:t>
    </dgm:pt>
    <dgm:pt modelId="{345AB138-156D-4BEA-B4A3-307534656478}" type="parTrans" cxnId="{06D1FD90-3E36-4C8B-83DF-7D4154435F39}">
      <dgm:prSet/>
      <dgm:spPr/>
    </dgm:pt>
    <dgm:pt modelId="{32F259C3-B411-4969-BC12-ED0B39A59C39}" type="sibTrans" cxnId="{06D1FD90-3E36-4C8B-83DF-7D4154435F39}">
      <dgm:prSet/>
      <dgm:spPr/>
    </dgm:pt>
    <dgm:pt modelId="{209ACD2E-A038-41D8-B59B-198262616064}">
      <dgm:prSet custT="1"/>
      <dgm:spPr/>
      <dgm:t>
        <a:bodyPr/>
        <a:lstStyle/>
        <a:p>
          <a:endParaRPr lang="es-CO" sz="800" dirty="0"/>
        </a:p>
      </dgm:t>
    </dgm:pt>
    <dgm:pt modelId="{EF1145EA-45E9-4DA1-BF5D-391645E51135}" type="parTrans" cxnId="{778F7549-1A0A-4B04-9B22-75770028D864}">
      <dgm:prSet/>
      <dgm:spPr/>
      <dgm:t>
        <a:bodyPr/>
        <a:lstStyle/>
        <a:p>
          <a:endParaRPr lang="es-CO"/>
        </a:p>
      </dgm:t>
    </dgm:pt>
    <dgm:pt modelId="{8FE2E1EF-C9C1-4D6E-8916-0F53427CF566}" type="sibTrans" cxnId="{778F7549-1A0A-4B04-9B22-75770028D864}">
      <dgm:prSet/>
      <dgm:spPr/>
      <dgm:t>
        <a:bodyPr/>
        <a:lstStyle/>
        <a:p>
          <a:endParaRPr lang="es-CO"/>
        </a:p>
      </dgm:t>
    </dgm:pt>
    <dgm:pt modelId="{E5D04B04-9E6A-43B1-84AE-E67A998B7E45}">
      <dgm:prSet custT="1"/>
      <dgm:spPr/>
      <dgm:t>
        <a:bodyPr/>
        <a:lstStyle/>
        <a:p>
          <a:r>
            <a:rPr lang="es-MX" sz="800" dirty="0"/>
            <a:t>Modelar para mi(s) hijo(s) cómo pedir ayuda cuando lo(s) necesite(n).</a:t>
          </a:r>
          <a:endParaRPr lang="es-CO" sz="800" dirty="0"/>
        </a:p>
      </dgm:t>
    </dgm:pt>
    <dgm:pt modelId="{B25819C2-E30B-4DC9-8C49-1F6EF546A542}" type="parTrans" cxnId="{6D787AEE-410D-4E17-A3E2-2306A3068DB0}">
      <dgm:prSet/>
      <dgm:spPr/>
      <dgm:t>
        <a:bodyPr/>
        <a:lstStyle/>
        <a:p>
          <a:endParaRPr lang="es-CO"/>
        </a:p>
      </dgm:t>
    </dgm:pt>
    <dgm:pt modelId="{6CBC2E08-5829-4E15-B80F-8996CF839E71}" type="sibTrans" cxnId="{6D787AEE-410D-4E17-A3E2-2306A3068DB0}">
      <dgm:prSet/>
      <dgm:spPr/>
      <dgm:t>
        <a:bodyPr/>
        <a:lstStyle/>
        <a:p>
          <a:endParaRPr lang="es-CO"/>
        </a:p>
      </dgm:t>
    </dgm:pt>
    <dgm:pt modelId="{455542E5-BE82-48FE-A887-2F277BFC9C54}">
      <dgm:prSet custT="1"/>
      <dgm:spPr/>
      <dgm:t>
        <a:bodyPr/>
        <a:lstStyle/>
        <a:p>
          <a:endParaRPr lang="es-CO" sz="800" dirty="0"/>
        </a:p>
      </dgm:t>
    </dgm:pt>
    <dgm:pt modelId="{0517B08D-1E88-4EE6-9BB5-65F7CE8AEBFC}" type="parTrans" cxnId="{C1751DB1-A3FE-45D6-98CF-FB973242F895}">
      <dgm:prSet/>
      <dgm:spPr/>
      <dgm:t>
        <a:bodyPr/>
        <a:lstStyle/>
        <a:p>
          <a:endParaRPr lang="es-CO"/>
        </a:p>
      </dgm:t>
    </dgm:pt>
    <dgm:pt modelId="{ED159526-20AF-45B7-AE66-83A736E43C2D}" type="sibTrans" cxnId="{C1751DB1-A3FE-45D6-98CF-FB973242F895}">
      <dgm:prSet/>
      <dgm:spPr/>
      <dgm:t>
        <a:bodyPr/>
        <a:lstStyle/>
        <a:p>
          <a:endParaRPr lang="es-CO"/>
        </a:p>
      </dgm:t>
    </dgm:pt>
    <dgm:pt modelId="{69E5A795-B4C8-4561-87F1-E5BC3B94B53F}">
      <dgm:prSet custT="1"/>
      <dgm:spPr/>
      <dgm:t>
        <a:bodyPr/>
        <a:lstStyle/>
        <a:p>
          <a:r>
            <a:rPr lang="es-MX" sz="800" dirty="0"/>
            <a:t>Modelar para mi(s) hijo(s) cómo establecer metas, celebrar sus éxitos y lidiar efectivamente con las decepciones. </a:t>
          </a:r>
          <a:endParaRPr lang="es-CO" sz="800" dirty="0"/>
        </a:p>
      </dgm:t>
    </dgm:pt>
    <dgm:pt modelId="{7AE3BD14-68B7-441A-B363-59535A91BDD3}" type="parTrans" cxnId="{3C2C935B-00B5-43E9-9640-EF81889548D9}">
      <dgm:prSet/>
      <dgm:spPr/>
      <dgm:t>
        <a:bodyPr/>
        <a:lstStyle/>
        <a:p>
          <a:endParaRPr lang="es-CO"/>
        </a:p>
      </dgm:t>
    </dgm:pt>
    <dgm:pt modelId="{5F55B109-BB98-41D7-954B-B4A1A53AF6A5}" type="sibTrans" cxnId="{3C2C935B-00B5-43E9-9640-EF81889548D9}">
      <dgm:prSet/>
      <dgm:spPr/>
      <dgm:t>
        <a:bodyPr/>
        <a:lstStyle/>
        <a:p>
          <a:endParaRPr lang="es-CO"/>
        </a:p>
      </dgm:t>
    </dgm:pt>
    <dgm:pt modelId="{7705C3D0-9C7C-401D-8889-CE334AA4BBEA}">
      <dgm:prSet/>
      <dgm:spPr/>
      <dgm:t>
        <a:bodyPr/>
        <a:lstStyle/>
        <a:p>
          <a:endParaRPr lang="es-CO" sz="1100" dirty="0"/>
        </a:p>
      </dgm:t>
    </dgm:pt>
    <dgm:pt modelId="{A815DF95-87AA-491F-BBEF-BCCB6DB506AF}" type="parTrans" cxnId="{E6376081-53EB-4718-9F4B-B690D596C5C2}">
      <dgm:prSet/>
      <dgm:spPr/>
      <dgm:t>
        <a:bodyPr/>
        <a:lstStyle/>
        <a:p>
          <a:endParaRPr lang="es-CO"/>
        </a:p>
      </dgm:t>
    </dgm:pt>
    <dgm:pt modelId="{6330C4E1-44DF-42D1-897D-CF74C3DB8DC4}" type="sibTrans" cxnId="{E6376081-53EB-4718-9F4B-B690D596C5C2}">
      <dgm:prSet/>
      <dgm:spPr/>
      <dgm:t>
        <a:bodyPr/>
        <a:lstStyle/>
        <a:p>
          <a:endParaRPr lang="es-CO"/>
        </a:p>
      </dgm:t>
    </dgm:pt>
    <dgm:pt modelId="{58473C7D-CECE-406F-ABFB-EDEB8C3CD825}">
      <dgm:prSet custT="1"/>
      <dgm:spPr/>
      <dgm:t>
        <a:bodyPr/>
        <a:lstStyle/>
        <a:p>
          <a:r>
            <a:rPr lang="en-US" sz="800" dirty="0"/>
            <a:t>RAVE about my child(ren)</a:t>
          </a:r>
        </a:p>
        <a:p>
          <a:endParaRPr lang="en-US" sz="800" dirty="0"/>
        </a:p>
        <a:p>
          <a:r>
            <a:rPr lang="en-US" sz="800" dirty="0"/>
            <a:t>R - Recognize</a:t>
          </a:r>
        </a:p>
        <a:p>
          <a:r>
            <a:rPr lang="en-US" sz="800" dirty="0"/>
            <a:t>A - Affirm</a:t>
          </a:r>
        </a:p>
        <a:p>
          <a:r>
            <a:rPr lang="en-US" sz="800" dirty="0"/>
            <a:t>V - Value</a:t>
          </a:r>
        </a:p>
        <a:p>
          <a:r>
            <a:rPr lang="en-US" sz="800" dirty="0"/>
            <a:t>E – Empower</a:t>
          </a:r>
        </a:p>
        <a:p>
          <a:endParaRPr lang="en-US" sz="800" dirty="0"/>
        </a:p>
        <a:p>
          <a:r>
            <a:rPr lang="en-US" sz="800" dirty="0"/>
            <a:t>Show School staff and educators how to R.A.V.E. About my child(ren)</a:t>
          </a:r>
        </a:p>
        <a:p>
          <a:endParaRPr lang="en-US" sz="800" dirty="0"/>
        </a:p>
        <a:p>
          <a:r>
            <a:rPr lang="es-CO" sz="800" dirty="0"/>
            <a:t>RAVE sobre mi(s) hijo(s)</a:t>
          </a:r>
          <a:endParaRPr lang="en-US" sz="800" dirty="0"/>
        </a:p>
      </dgm:t>
    </dgm:pt>
    <dgm:pt modelId="{10E7A0A7-C6A2-47B1-B350-6029641D7005}" type="sibTrans" cxnId="{A7ECA24F-862D-4EFA-AB93-5E98683E5BB9}">
      <dgm:prSet/>
      <dgm:spPr/>
      <dgm:t>
        <a:bodyPr/>
        <a:lstStyle/>
        <a:p>
          <a:endParaRPr lang="en-US"/>
        </a:p>
      </dgm:t>
    </dgm:pt>
    <dgm:pt modelId="{40BEEFFC-7709-4316-A030-BD0B1C197B7B}" type="parTrans" cxnId="{A7ECA24F-862D-4EFA-AB93-5E98683E5BB9}">
      <dgm:prSet/>
      <dgm:spPr/>
      <dgm:t>
        <a:bodyPr/>
        <a:lstStyle/>
        <a:p>
          <a:endParaRPr lang="en-US"/>
        </a:p>
      </dgm:t>
    </dgm:pt>
    <dgm:pt modelId="{94DCE68A-BB8F-45FD-A32A-C7F1B2A7ABBA}">
      <dgm:prSet custT="1"/>
      <dgm:spPr/>
      <dgm:t>
        <a:bodyPr/>
        <a:lstStyle/>
        <a:p>
          <a:endParaRPr lang="es-CO" sz="800" dirty="0"/>
        </a:p>
      </dgm:t>
    </dgm:pt>
    <dgm:pt modelId="{34E5EC7C-5BB8-4133-94F3-D32054094A78}" type="parTrans" cxnId="{A2039105-84EE-4CB3-B041-B80965EAB94B}">
      <dgm:prSet/>
      <dgm:spPr/>
      <dgm:t>
        <a:bodyPr/>
        <a:lstStyle/>
        <a:p>
          <a:endParaRPr lang="es-CO"/>
        </a:p>
      </dgm:t>
    </dgm:pt>
    <dgm:pt modelId="{CC69641B-B759-4F6E-94AA-1AD2899A1569}" type="sibTrans" cxnId="{A2039105-84EE-4CB3-B041-B80965EAB94B}">
      <dgm:prSet/>
      <dgm:spPr/>
      <dgm:t>
        <a:bodyPr/>
        <a:lstStyle/>
        <a:p>
          <a:endParaRPr lang="es-CO"/>
        </a:p>
      </dgm:t>
    </dgm:pt>
    <dgm:pt modelId="{5002203D-99B9-43A4-B6AB-48542059D787}">
      <dgm:prSet custT="1"/>
      <dgm:spPr/>
      <dgm:t>
        <a:bodyPr/>
        <a:lstStyle/>
        <a:p>
          <a:r>
            <a:rPr lang="es-CO" sz="800"/>
            <a:t>R - Reconocer</a:t>
          </a:r>
        </a:p>
      </dgm:t>
    </dgm:pt>
    <dgm:pt modelId="{B411994F-83AC-40A7-AB86-703CE03E282E}" type="parTrans" cxnId="{B641EA53-0A65-484C-893E-2CF4F41A16BE}">
      <dgm:prSet/>
      <dgm:spPr/>
      <dgm:t>
        <a:bodyPr/>
        <a:lstStyle/>
        <a:p>
          <a:endParaRPr lang="es-CO"/>
        </a:p>
      </dgm:t>
    </dgm:pt>
    <dgm:pt modelId="{8BEDB9F7-3E1F-4C9C-81CE-6558CD00B9AB}" type="sibTrans" cxnId="{B641EA53-0A65-484C-893E-2CF4F41A16BE}">
      <dgm:prSet/>
      <dgm:spPr/>
      <dgm:t>
        <a:bodyPr/>
        <a:lstStyle/>
        <a:p>
          <a:endParaRPr lang="es-CO"/>
        </a:p>
      </dgm:t>
    </dgm:pt>
    <dgm:pt modelId="{20EDB9B6-53B5-4DDA-89D3-51AD59E5F0BD}">
      <dgm:prSet custT="1"/>
      <dgm:spPr/>
      <dgm:t>
        <a:bodyPr/>
        <a:lstStyle/>
        <a:p>
          <a:r>
            <a:rPr lang="es-CO" sz="800" dirty="0"/>
            <a:t>A - Afirmar</a:t>
          </a:r>
        </a:p>
      </dgm:t>
    </dgm:pt>
    <dgm:pt modelId="{9757B39E-1DCC-444B-8B66-8B2EB24397ED}" type="parTrans" cxnId="{4908B6C2-D5F9-4BDD-AADA-214E0F2164AC}">
      <dgm:prSet/>
      <dgm:spPr/>
      <dgm:t>
        <a:bodyPr/>
        <a:lstStyle/>
        <a:p>
          <a:endParaRPr lang="es-CO"/>
        </a:p>
      </dgm:t>
    </dgm:pt>
    <dgm:pt modelId="{449BED8B-27FE-4898-91D0-E0BDB6DBF2FE}" type="sibTrans" cxnId="{4908B6C2-D5F9-4BDD-AADA-214E0F2164AC}">
      <dgm:prSet/>
      <dgm:spPr/>
      <dgm:t>
        <a:bodyPr/>
        <a:lstStyle/>
        <a:p>
          <a:endParaRPr lang="es-CO"/>
        </a:p>
      </dgm:t>
    </dgm:pt>
    <dgm:pt modelId="{B62F918A-8B3A-473D-82BB-AD75C13FD4E4}">
      <dgm:prSet custT="1"/>
      <dgm:spPr/>
      <dgm:t>
        <a:bodyPr/>
        <a:lstStyle/>
        <a:p>
          <a:r>
            <a:rPr lang="es-CO" sz="800"/>
            <a:t>V - Valorar</a:t>
          </a:r>
        </a:p>
      </dgm:t>
    </dgm:pt>
    <dgm:pt modelId="{FD2C133C-A8C0-47DA-BCE6-04724134B595}" type="parTrans" cxnId="{88FDEB7C-17D0-4994-8C0F-D193E156312A}">
      <dgm:prSet/>
      <dgm:spPr/>
      <dgm:t>
        <a:bodyPr/>
        <a:lstStyle/>
        <a:p>
          <a:endParaRPr lang="es-CO"/>
        </a:p>
      </dgm:t>
    </dgm:pt>
    <dgm:pt modelId="{818E9259-CB50-4EBF-B04A-182035603800}" type="sibTrans" cxnId="{88FDEB7C-17D0-4994-8C0F-D193E156312A}">
      <dgm:prSet/>
      <dgm:spPr/>
      <dgm:t>
        <a:bodyPr/>
        <a:lstStyle/>
        <a:p>
          <a:endParaRPr lang="es-CO"/>
        </a:p>
      </dgm:t>
    </dgm:pt>
    <dgm:pt modelId="{835DCF8A-C6B0-44E0-BF99-E3E53BC41E82}">
      <dgm:prSet custT="1"/>
      <dgm:spPr/>
      <dgm:t>
        <a:bodyPr/>
        <a:lstStyle/>
        <a:p>
          <a:r>
            <a:rPr lang="es-CO" sz="800" dirty="0"/>
            <a:t>E - Potenciar</a:t>
          </a:r>
        </a:p>
      </dgm:t>
    </dgm:pt>
    <dgm:pt modelId="{521C234C-3B69-439D-B9EC-7B9954932824}" type="parTrans" cxnId="{5B269766-0072-4225-A463-34DDCDA8A659}">
      <dgm:prSet/>
      <dgm:spPr/>
      <dgm:t>
        <a:bodyPr/>
        <a:lstStyle/>
        <a:p>
          <a:endParaRPr lang="es-CO"/>
        </a:p>
      </dgm:t>
    </dgm:pt>
    <dgm:pt modelId="{813A4A12-0A36-4457-B496-FB8A45ED6AFF}" type="sibTrans" cxnId="{5B269766-0072-4225-A463-34DDCDA8A659}">
      <dgm:prSet/>
      <dgm:spPr/>
      <dgm:t>
        <a:bodyPr/>
        <a:lstStyle/>
        <a:p>
          <a:endParaRPr lang="es-CO"/>
        </a:p>
      </dgm:t>
    </dgm:pt>
    <dgm:pt modelId="{59111B9D-8A10-44D2-9331-03F22F415268}">
      <dgm:prSet custT="1"/>
      <dgm:spPr/>
      <dgm:t>
        <a:bodyPr/>
        <a:lstStyle/>
        <a:p>
          <a:endParaRPr lang="es-CO" sz="800" dirty="0"/>
        </a:p>
      </dgm:t>
    </dgm:pt>
    <dgm:pt modelId="{0BE18813-AC69-49D9-9182-FE827FEC8658}" type="parTrans" cxnId="{F2C53C7E-87F8-491A-A936-42CF7C69B319}">
      <dgm:prSet/>
      <dgm:spPr/>
      <dgm:t>
        <a:bodyPr/>
        <a:lstStyle/>
        <a:p>
          <a:endParaRPr lang="es-CO"/>
        </a:p>
      </dgm:t>
    </dgm:pt>
    <dgm:pt modelId="{738CA922-D028-4BFB-9A70-D681BD447464}" type="sibTrans" cxnId="{F2C53C7E-87F8-491A-A936-42CF7C69B319}">
      <dgm:prSet/>
      <dgm:spPr/>
      <dgm:t>
        <a:bodyPr/>
        <a:lstStyle/>
        <a:p>
          <a:endParaRPr lang="es-CO"/>
        </a:p>
      </dgm:t>
    </dgm:pt>
    <dgm:pt modelId="{415AF3BA-7B8F-436A-A274-EEE5787B39D4}">
      <dgm:prSet custT="1"/>
      <dgm:spPr/>
      <dgm:t>
        <a:bodyPr/>
        <a:lstStyle/>
        <a:p>
          <a:r>
            <a:rPr lang="es-MX" sz="800" dirty="0"/>
            <a:t>Mostrar al personal de la escuela y a los educadores cómo R.A.V.E. sobre mi(s) hijo(s)</a:t>
          </a:r>
          <a:endParaRPr lang="es-CO" sz="800" dirty="0"/>
        </a:p>
      </dgm:t>
    </dgm:pt>
    <dgm:pt modelId="{B7CF2F21-494F-4660-BBDA-5DCF79492E6C}" type="parTrans" cxnId="{74E458B6-717C-4185-9A81-85EF881E308D}">
      <dgm:prSet/>
      <dgm:spPr/>
      <dgm:t>
        <a:bodyPr/>
        <a:lstStyle/>
        <a:p>
          <a:endParaRPr lang="es-CO"/>
        </a:p>
      </dgm:t>
    </dgm:pt>
    <dgm:pt modelId="{2A968303-0026-47DD-BF81-F5E56B8E2672}" type="sibTrans" cxnId="{74E458B6-717C-4185-9A81-85EF881E308D}">
      <dgm:prSet/>
      <dgm:spPr/>
      <dgm:t>
        <a:bodyPr/>
        <a:lstStyle/>
        <a:p>
          <a:endParaRPr lang="es-CO"/>
        </a:p>
      </dgm:t>
    </dgm:pt>
    <dgm:pt modelId="{C1EB4C29-4EA2-47C2-BFE4-D337993519CB}" type="pres">
      <dgm:prSet presAssocID="{AF18B509-F07C-47AB-B894-31BE2777AEDC}" presName="Name0" presStyleCnt="0">
        <dgm:presLayoutVars>
          <dgm:dir/>
          <dgm:animLvl val="lvl"/>
          <dgm:resizeHandles val="exact"/>
        </dgm:presLayoutVars>
      </dgm:prSet>
      <dgm:spPr/>
    </dgm:pt>
    <dgm:pt modelId="{99EA88AE-D866-4053-9568-99C07B07428F}" type="pres">
      <dgm:prSet presAssocID="{A86DD35A-09A7-45A0-BDCA-045023450235}" presName="composite" presStyleCnt="0"/>
      <dgm:spPr/>
    </dgm:pt>
    <dgm:pt modelId="{FC0183EE-07CB-4996-B355-79EE00467D2D}" type="pres">
      <dgm:prSet presAssocID="{A86DD35A-09A7-45A0-BDCA-045023450235}" presName="parTx" presStyleLbl="alignNode1" presStyleIdx="0" presStyleCnt="7">
        <dgm:presLayoutVars>
          <dgm:chMax val="0"/>
          <dgm:chPref val="0"/>
        </dgm:presLayoutVars>
      </dgm:prSet>
      <dgm:spPr/>
    </dgm:pt>
    <dgm:pt modelId="{FA2C2C3C-BA66-4A21-BE6F-5B2E490B4141}" type="pres">
      <dgm:prSet presAssocID="{A86DD35A-09A7-45A0-BDCA-045023450235}" presName="desTx" presStyleLbl="alignAccFollowNode1" presStyleIdx="0" presStyleCnt="7">
        <dgm:presLayoutVars/>
      </dgm:prSet>
      <dgm:spPr/>
    </dgm:pt>
    <dgm:pt modelId="{B4D41E7F-73F1-4F81-8815-D475A7F4B2AE}" type="pres">
      <dgm:prSet presAssocID="{8E57844C-4C0F-48B3-9728-0D6E3C6B00C0}" presName="space" presStyleCnt="0"/>
      <dgm:spPr/>
    </dgm:pt>
    <dgm:pt modelId="{8750990A-0EF3-4FD6-89A6-5B1091C187FE}" type="pres">
      <dgm:prSet presAssocID="{04914AC1-D832-4D47-8AA7-AB0CB1E0542A}" presName="composite" presStyleCnt="0"/>
      <dgm:spPr/>
    </dgm:pt>
    <dgm:pt modelId="{6E0E5460-850E-4597-B020-B6E7EA950C1A}" type="pres">
      <dgm:prSet presAssocID="{04914AC1-D832-4D47-8AA7-AB0CB1E0542A}" presName="parTx" presStyleLbl="alignNode1" presStyleIdx="1" presStyleCnt="7">
        <dgm:presLayoutVars>
          <dgm:chMax val="0"/>
          <dgm:chPref val="0"/>
        </dgm:presLayoutVars>
      </dgm:prSet>
      <dgm:spPr/>
    </dgm:pt>
    <dgm:pt modelId="{E6BE30E2-9ECA-495F-97E8-D0308075323C}" type="pres">
      <dgm:prSet presAssocID="{04914AC1-D832-4D47-8AA7-AB0CB1E0542A}" presName="desTx" presStyleLbl="alignAccFollowNode1" presStyleIdx="1" presStyleCnt="7" custLinFactNeighborX="-2511">
        <dgm:presLayoutVars/>
      </dgm:prSet>
      <dgm:spPr/>
    </dgm:pt>
    <dgm:pt modelId="{FB54981F-C69D-4649-B1D3-EC474A5C488C}" type="pres">
      <dgm:prSet presAssocID="{FC9AFCB7-07AC-4E3A-B957-69D67F6B9A91}" presName="space" presStyleCnt="0"/>
      <dgm:spPr/>
    </dgm:pt>
    <dgm:pt modelId="{AC136070-1DDD-4FFC-B27A-A0D86BFAED0B}" type="pres">
      <dgm:prSet presAssocID="{9189F359-A883-4D37-AABF-0F5E0D264231}" presName="composite" presStyleCnt="0"/>
      <dgm:spPr/>
    </dgm:pt>
    <dgm:pt modelId="{66C49D1A-45B8-4549-98F6-565C50E660E8}" type="pres">
      <dgm:prSet presAssocID="{9189F359-A883-4D37-AABF-0F5E0D264231}" presName="parTx" presStyleLbl="alignNode1" presStyleIdx="2" presStyleCnt="7">
        <dgm:presLayoutVars>
          <dgm:chMax val="0"/>
          <dgm:chPref val="0"/>
        </dgm:presLayoutVars>
      </dgm:prSet>
      <dgm:spPr/>
    </dgm:pt>
    <dgm:pt modelId="{AC37A0CB-51E9-4D3A-8ACB-E5CE1428E832}" type="pres">
      <dgm:prSet presAssocID="{9189F359-A883-4D37-AABF-0F5E0D264231}" presName="desTx" presStyleLbl="alignAccFollowNode1" presStyleIdx="2" presStyleCnt="7">
        <dgm:presLayoutVars/>
      </dgm:prSet>
      <dgm:spPr/>
    </dgm:pt>
    <dgm:pt modelId="{6AE9532A-DE0A-438A-B518-235841567E20}" type="pres">
      <dgm:prSet presAssocID="{CD00E5D9-45C6-43B5-9017-322E8E863A38}" presName="space" presStyleCnt="0"/>
      <dgm:spPr/>
    </dgm:pt>
    <dgm:pt modelId="{9BC64293-4A08-4114-AB7A-D71634B75782}" type="pres">
      <dgm:prSet presAssocID="{64679410-B5A7-4C8C-988C-95A93B5CBBFD}" presName="composite" presStyleCnt="0"/>
      <dgm:spPr/>
    </dgm:pt>
    <dgm:pt modelId="{455EFFBD-CD25-422E-9118-03AC6569BA65}" type="pres">
      <dgm:prSet presAssocID="{64679410-B5A7-4C8C-988C-95A93B5CBBFD}" presName="parTx" presStyleLbl="alignNode1" presStyleIdx="3" presStyleCnt="7" custScaleX="126084">
        <dgm:presLayoutVars>
          <dgm:chMax val="0"/>
          <dgm:chPref val="0"/>
        </dgm:presLayoutVars>
      </dgm:prSet>
      <dgm:spPr/>
    </dgm:pt>
    <dgm:pt modelId="{477F4884-22D9-4D9A-8CCB-6C27406CB548}" type="pres">
      <dgm:prSet presAssocID="{64679410-B5A7-4C8C-988C-95A93B5CBBFD}" presName="desTx" presStyleLbl="alignAccFollowNode1" presStyleIdx="3" presStyleCnt="7">
        <dgm:presLayoutVars/>
      </dgm:prSet>
      <dgm:spPr/>
    </dgm:pt>
    <dgm:pt modelId="{3682C50F-22BA-4FFA-A5F3-D99A8AD836D6}" type="pres">
      <dgm:prSet presAssocID="{92406AB9-ACEF-43CE-86FB-946060B30811}" presName="space" presStyleCnt="0"/>
      <dgm:spPr/>
    </dgm:pt>
    <dgm:pt modelId="{B690DA5B-49EA-41C4-BB9B-49FB30E6C097}" type="pres">
      <dgm:prSet presAssocID="{0FA03D4D-0BD3-489D-8AAD-C576F6295054}" presName="composite" presStyleCnt="0"/>
      <dgm:spPr/>
    </dgm:pt>
    <dgm:pt modelId="{C8BBA163-B50E-40C7-9C8A-74595AEC8DB2}" type="pres">
      <dgm:prSet presAssocID="{0FA03D4D-0BD3-489D-8AAD-C576F6295054}" presName="parTx" presStyleLbl="alignNode1" presStyleIdx="4" presStyleCnt="7" custScaleX="124823">
        <dgm:presLayoutVars>
          <dgm:chMax val="0"/>
          <dgm:chPref val="0"/>
        </dgm:presLayoutVars>
      </dgm:prSet>
      <dgm:spPr/>
    </dgm:pt>
    <dgm:pt modelId="{0C665EE3-1CCF-4699-B3F0-89FD967EA5B9}" type="pres">
      <dgm:prSet presAssocID="{0FA03D4D-0BD3-489D-8AAD-C576F6295054}" presName="desTx" presStyleLbl="alignAccFollowNode1" presStyleIdx="4" presStyleCnt="7">
        <dgm:presLayoutVars/>
      </dgm:prSet>
      <dgm:spPr/>
    </dgm:pt>
    <dgm:pt modelId="{9F86AD19-541C-4745-AC1B-1366A6E8AAA4}" type="pres">
      <dgm:prSet presAssocID="{67AD41C9-885E-41E8-95FC-90278E312C52}" presName="space" presStyleCnt="0"/>
      <dgm:spPr/>
    </dgm:pt>
    <dgm:pt modelId="{BA6FEAEE-6591-41F6-A098-3345D010C022}" type="pres">
      <dgm:prSet presAssocID="{705434B8-3E88-47B8-BC3A-F74507D7DDB2}" presName="composite" presStyleCnt="0"/>
      <dgm:spPr/>
    </dgm:pt>
    <dgm:pt modelId="{81D21B03-65CF-4893-9F28-D64968C52B2A}" type="pres">
      <dgm:prSet presAssocID="{705434B8-3E88-47B8-BC3A-F74507D7DDB2}" presName="parTx" presStyleLbl="alignNode1" presStyleIdx="5" presStyleCnt="7">
        <dgm:presLayoutVars>
          <dgm:chMax val="0"/>
          <dgm:chPref val="0"/>
        </dgm:presLayoutVars>
      </dgm:prSet>
      <dgm:spPr/>
    </dgm:pt>
    <dgm:pt modelId="{0FBB9A74-F202-49CB-BBDB-2184E3165EC1}" type="pres">
      <dgm:prSet presAssocID="{705434B8-3E88-47B8-BC3A-F74507D7DDB2}" presName="desTx" presStyleLbl="alignAccFollowNode1" presStyleIdx="5" presStyleCnt="7">
        <dgm:presLayoutVars/>
      </dgm:prSet>
      <dgm:spPr/>
    </dgm:pt>
    <dgm:pt modelId="{5DD26962-BC95-4B90-8496-DB7B65D56367}" type="pres">
      <dgm:prSet presAssocID="{B85BF209-1BCC-43B5-A35A-062F0B2C2C10}" presName="space" presStyleCnt="0"/>
      <dgm:spPr/>
    </dgm:pt>
    <dgm:pt modelId="{377CD433-5532-4486-BB65-1191E9558474}" type="pres">
      <dgm:prSet presAssocID="{32EED95C-72C8-4122-B0B5-92B9B0348D52}" presName="composite" presStyleCnt="0"/>
      <dgm:spPr/>
    </dgm:pt>
    <dgm:pt modelId="{5DB10CD2-7951-4101-A9C8-8E82884AD7F7}" type="pres">
      <dgm:prSet presAssocID="{32EED95C-72C8-4122-B0B5-92B9B0348D52}" presName="parTx" presStyleLbl="alignNode1" presStyleIdx="6" presStyleCnt="7">
        <dgm:presLayoutVars>
          <dgm:chMax val="0"/>
          <dgm:chPref val="0"/>
        </dgm:presLayoutVars>
      </dgm:prSet>
      <dgm:spPr/>
    </dgm:pt>
    <dgm:pt modelId="{869C22C0-CD69-4D1E-8784-877F4F384220}" type="pres">
      <dgm:prSet presAssocID="{32EED95C-72C8-4122-B0B5-92B9B0348D52}" presName="desTx" presStyleLbl="alignAccFollowNode1" presStyleIdx="6" presStyleCnt="7" custLinFactNeighborX="-458">
        <dgm:presLayoutVars/>
      </dgm:prSet>
      <dgm:spPr/>
    </dgm:pt>
  </dgm:ptLst>
  <dgm:cxnLst>
    <dgm:cxn modelId="{03BA6C04-CEC5-4CB1-9056-825DE5B015E3}" type="presOf" srcId="{0FA03D4D-0BD3-489D-8AAD-C576F6295054}" destId="{C8BBA163-B50E-40C7-9C8A-74595AEC8DB2}" srcOrd="0" destOrd="0" presId="urn:microsoft.com/office/officeart/2016/7/layout/ChevronBlockProcess"/>
    <dgm:cxn modelId="{A2039105-84EE-4CB3-B041-B80965EAB94B}" srcId="{32EED95C-72C8-4122-B0B5-92B9B0348D52}" destId="{94DCE68A-BB8F-45FD-A32A-C7F1B2A7ABBA}" srcOrd="1" destOrd="0" parTransId="{34E5EC7C-5BB8-4133-94F3-D32054094A78}" sibTransId="{CC69641B-B759-4F6E-94AA-1AD2899A1569}"/>
    <dgm:cxn modelId="{1DCBB206-CEC9-45EF-8DB8-539595541631}" srcId="{9189F359-A883-4D37-AABF-0F5E0D264231}" destId="{051520E4-D062-4E0C-B7A0-E0AA945F7064}" srcOrd="3" destOrd="0" parTransId="{BE8AD441-62A9-4712-82C1-FDED50EA9878}" sibTransId="{CE0775AF-D3A4-48E9-923C-7CF71241B5B1}"/>
    <dgm:cxn modelId="{22F4470D-C30A-498B-8C41-BF001A27DD0C}" type="presOf" srcId="{6E8CF944-6A4A-4525-A26E-464AD140F9D1}" destId="{AC37A0CB-51E9-4D3A-8ACB-E5CE1428E832}" srcOrd="0" destOrd="2" presId="urn:microsoft.com/office/officeart/2016/7/layout/ChevronBlockProcess"/>
    <dgm:cxn modelId="{35C8AD0D-DB12-43A1-9D03-247B4D9A4EE1}" srcId="{64679410-B5A7-4C8C-988C-95A93B5CBBFD}" destId="{9AE657FD-2A9D-46D8-B11F-5E93F7FED0DB}" srcOrd="2" destOrd="0" parTransId="{3A997731-7869-433E-91E8-2A0276F6C2A9}" sibTransId="{50B70908-74EE-4BA9-9A54-2BB1FC3964B6}"/>
    <dgm:cxn modelId="{284C7310-5A8C-4BF9-84C0-85A50D64766A}" srcId="{9189F359-A883-4D37-AABF-0F5E0D264231}" destId="{6E8CF944-6A4A-4525-A26E-464AD140F9D1}" srcOrd="2" destOrd="0" parTransId="{7E8D78E1-A02C-4E30-B1EF-2984FA3D901D}" sibTransId="{A6BF095A-12AC-46F7-809C-67F0E93AF67C}"/>
    <dgm:cxn modelId="{A041D513-FBE7-4E6F-9DDD-85E94F380C16}" type="presOf" srcId="{58473C7D-CECE-406F-ABFB-EDEB8C3CD825}" destId="{869C22C0-CD69-4D1E-8784-877F4F384220}" srcOrd="0" destOrd="0" presId="urn:microsoft.com/office/officeart/2016/7/layout/ChevronBlockProcess"/>
    <dgm:cxn modelId="{6ED3FA16-520D-4E54-AB4E-F947AE07AAA8}" srcId="{64679410-B5A7-4C8C-988C-95A93B5CBBFD}" destId="{8B8E5A01-DDB3-4C99-BE6F-2E14588DB98B}" srcOrd="1" destOrd="0" parTransId="{4467255B-3012-4EBF-B00B-396F0BE3147C}" sibTransId="{0D35A8DC-58E9-487E-A7F4-B897884D3D5E}"/>
    <dgm:cxn modelId="{C714E624-39B5-4E50-80C3-695D8F5A2777}" type="presOf" srcId="{04914AC1-D832-4D47-8AA7-AB0CB1E0542A}" destId="{6E0E5460-850E-4597-B020-B6E7EA950C1A}" srcOrd="0" destOrd="0" presId="urn:microsoft.com/office/officeart/2016/7/layout/ChevronBlockProcess"/>
    <dgm:cxn modelId="{4B624326-E244-4E30-A762-86EE38C611CC}" type="presOf" srcId="{04DC8EDC-2E68-4A2C-8A0A-DDD40344EFBC}" destId="{AC37A0CB-51E9-4D3A-8ACB-E5CE1428E832}" srcOrd="0" destOrd="4" presId="urn:microsoft.com/office/officeart/2016/7/layout/ChevronBlockProcess"/>
    <dgm:cxn modelId="{4DEE8329-3B4B-43F3-B0C6-71030156DAE9}" type="presOf" srcId="{B62F918A-8B3A-473D-82BB-AD75C13FD4E4}" destId="{869C22C0-CD69-4D1E-8784-877F4F384220}" srcOrd="0" destOrd="4" presId="urn:microsoft.com/office/officeart/2016/7/layout/ChevronBlockProcess"/>
    <dgm:cxn modelId="{AEC36B30-F50F-433E-8DA5-7DDBDD74614A}" srcId="{9189F359-A883-4D37-AABF-0F5E0D264231}" destId="{84C4A988-6DA2-40D9-9202-27D2E23B014A}" srcOrd="5" destOrd="0" parTransId="{D6988C6D-7F07-40E5-856D-F75CD869693B}" sibTransId="{054DFC99-5FBC-4891-B166-CB118A268D1F}"/>
    <dgm:cxn modelId="{0B082C31-B695-4B2C-8C62-6ED7EC5433F3}" srcId="{705434B8-3E88-47B8-BC3A-F74507D7DDB2}" destId="{5304EF55-340F-4C64-87DF-2D3960E404EF}" srcOrd="0" destOrd="0" parTransId="{0AC7958B-4758-47FE-A2C6-32330FCF5E06}" sibTransId="{6504D1A1-5D02-4B89-9B52-B2E20D321A6A}"/>
    <dgm:cxn modelId="{6CE6C93A-2B27-4B3C-80E5-399C0015B314}" type="presOf" srcId="{5002203D-99B9-43A4-B6AB-48542059D787}" destId="{869C22C0-CD69-4D1E-8784-877F4F384220}" srcOrd="0" destOrd="2" presId="urn:microsoft.com/office/officeart/2016/7/layout/ChevronBlockProcess"/>
    <dgm:cxn modelId="{8EF98F3C-58FD-430B-B133-CE02764EBC77}" srcId="{AF18B509-F07C-47AB-B894-31BE2777AEDC}" destId="{64679410-B5A7-4C8C-988C-95A93B5CBBFD}" srcOrd="3" destOrd="0" parTransId="{5F0AB192-96C8-42FA-A0B6-19C199CE7C18}" sibTransId="{92406AB9-ACEF-43CE-86FB-946060B30811}"/>
    <dgm:cxn modelId="{1AC82340-1C43-4E8C-8B30-B244C490844D}" type="presOf" srcId="{E5D04B04-9E6A-43B1-84AE-E67A998B7E45}" destId="{0FBB9A74-F202-49CB-BBDB-2184E3165EC1}" srcOrd="0" destOrd="2" presId="urn:microsoft.com/office/officeart/2016/7/layout/ChevronBlockProcess"/>
    <dgm:cxn modelId="{3C2C935B-00B5-43E9-9640-EF81889548D9}" srcId="{705434B8-3E88-47B8-BC3A-F74507D7DDB2}" destId="{69E5A795-B4C8-4561-87F1-E5BC3B94B53F}" srcOrd="4" destOrd="0" parTransId="{7AE3BD14-68B7-441A-B363-59535A91BDD3}" sibTransId="{5F55B109-BB98-41D7-954B-B4A1A53AF6A5}"/>
    <dgm:cxn modelId="{473E025E-CE0E-4FA5-9387-8DF089252C3F}" srcId="{AF18B509-F07C-47AB-B894-31BE2777AEDC}" destId="{705434B8-3E88-47B8-BC3A-F74507D7DDB2}" srcOrd="5" destOrd="0" parTransId="{EFA79703-742C-4A14-9D60-B0E613C23900}" sibTransId="{B85BF209-1BCC-43B5-A35A-062F0B2C2C10}"/>
    <dgm:cxn modelId="{A6B37C60-7A22-4678-AED1-D9E8D1836CDA}" type="presOf" srcId="{5304EF55-340F-4C64-87DF-2D3960E404EF}" destId="{0FBB9A74-F202-49CB-BBDB-2184E3165EC1}" srcOrd="0" destOrd="0" presId="urn:microsoft.com/office/officeart/2016/7/layout/ChevronBlockProcess"/>
    <dgm:cxn modelId="{79828943-9735-4835-9F83-01915C2171F7}" type="presOf" srcId="{84C4A988-6DA2-40D9-9202-27D2E23B014A}" destId="{AC37A0CB-51E9-4D3A-8ACB-E5CE1428E832}" srcOrd="0" destOrd="5" presId="urn:microsoft.com/office/officeart/2016/7/layout/ChevronBlockProcess"/>
    <dgm:cxn modelId="{5B269766-0072-4225-A463-34DDCDA8A659}" srcId="{32EED95C-72C8-4122-B0B5-92B9B0348D52}" destId="{835DCF8A-C6B0-44E0-BF99-E3E53BC41E82}" srcOrd="5" destOrd="0" parTransId="{521C234C-3B69-439D-B9EC-7B9954932824}" sibTransId="{813A4A12-0A36-4457-B496-FB8A45ED6AFF}"/>
    <dgm:cxn modelId="{4C62B946-AD67-4BBA-81EA-C28CDC7BE9FD}" srcId="{9189F359-A883-4D37-AABF-0F5E0D264231}" destId="{EEF9E5C8-1B19-46F7-BE35-8DFAC78B321C}" srcOrd="1" destOrd="0" parTransId="{ABDC195C-B48E-40AC-A898-75C22F429DE8}" sibTransId="{0BACFBFB-BF76-4E12-A4F3-E3CD39C098CF}"/>
    <dgm:cxn modelId="{778F7549-1A0A-4B04-9B22-75770028D864}" srcId="{705434B8-3E88-47B8-BC3A-F74507D7DDB2}" destId="{209ACD2E-A038-41D8-B59B-198262616064}" srcOrd="1" destOrd="0" parTransId="{EF1145EA-45E9-4DA1-BF5D-391645E51135}" sibTransId="{8FE2E1EF-C9C1-4D6E-8916-0F53427CF566}"/>
    <dgm:cxn modelId="{C35B276A-8381-46C3-AA89-8CBD9619638C}" srcId="{AF18B509-F07C-47AB-B894-31BE2777AEDC}" destId="{9189F359-A883-4D37-AABF-0F5E0D264231}" srcOrd="2" destOrd="0" parTransId="{5574911D-679D-43D5-B103-52446DA08B72}" sibTransId="{CD00E5D9-45C6-43B5-9017-322E8E863A38}"/>
    <dgm:cxn modelId="{30CEE54A-20BA-4CAF-8BBF-26D8D9AB888A}" type="presOf" srcId="{59111B9D-8A10-44D2-9331-03F22F415268}" destId="{869C22C0-CD69-4D1E-8784-877F4F384220}" srcOrd="0" destOrd="6" presId="urn:microsoft.com/office/officeart/2016/7/layout/ChevronBlockProcess"/>
    <dgm:cxn modelId="{A38DF34E-31C0-4043-B2C8-EDB4811E3879}" type="presOf" srcId="{24BF9BBB-91DA-49F5-B198-590D8C9CF110}" destId="{AC37A0CB-51E9-4D3A-8ACB-E5CE1428E832}" srcOrd="0" destOrd="0" presId="urn:microsoft.com/office/officeart/2016/7/layout/ChevronBlockProcess"/>
    <dgm:cxn modelId="{A7ECA24F-862D-4EFA-AB93-5E98683E5BB9}" srcId="{32EED95C-72C8-4122-B0B5-92B9B0348D52}" destId="{58473C7D-CECE-406F-ABFB-EDEB8C3CD825}" srcOrd="0" destOrd="0" parTransId="{40BEEFFC-7709-4316-A030-BD0B1C197B7B}" sibTransId="{10E7A0A7-C6A2-47B1-B350-6029641D7005}"/>
    <dgm:cxn modelId="{75C8FC6F-E1FE-45FA-B1A3-D5C50D98E709}" type="presOf" srcId="{209ACD2E-A038-41D8-B59B-198262616064}" destId="{0FBB9A74-F202-49CB-BBDB-2184E3165EC1}" srcOrd="0" destOrd="1" presId="urn:microsoft.com/office/officeart/2016/7/layout/ChevronBlockProcess"/>
    <dgm:cxn modelId="{411CEE50-629B-49DE-86B9-7FA9D3F08578}" type="presOf" srcId="{94DCE68A-BB8F-45FD-A32A-C7F1B2A7ABBA}" destId="{869C22C0-CD69-4D1E-8784-877F4F384220}" srcOrd="0" destOrd="1" presId="urn:microsoft.com/office/officeart/2016/7/layout/ChevronBlockProcess"/>
    <dgm:cxn modelId="{737A3272-FDC4-492B-9484-1B5A50610755}" type="presOf" srcId="{8B8E5A01-DDB3-4C99-BE6F-2E14588DB98B}" destId="{477F4884-22D9-4D9A-8CCB-6C27406CB548}" srcOrd="0" destOrd="1" presId="urn:microsoft.com/office/officeart/2016/7/layout/ChevronBlockProcess"/>
    <dgm:cxn modelId="{B641EA53-0A65-484C-893E-2CF4F41A16BE}" srcId="{32EED95C-72C8-4122-B0B5-92B9B0348D52}" destId="{5002203D-99B9-43A4-B6AB-48542059D787}" srcOrd="2" destOrd="0" parTransId="{B411994F-83AC-40A7-AB86-703CE03E282E}" sibTransId="{8BEDB9F7-3E1F-4C9C-81CE-6558CD00B9AB}"/>
    <dgm:cxn modelId="{A1823F77-EAC8-425C-AB24-1040CFFDC665}" type="presOf" srcId="{705434B8-3E88-47B8-BC3A-F74507D7DDB2}" destId="{81D21B03-65CF-4893-9F28-D64968C52B2A}" srcOrd="0" destOrd="0" presId="urn:microsoft.com/office/officeart/2016/7/layout/ChevronBlockProcess"/>
    <dgm:cxn modelId="{0135BA77-1C59-4A10-B524-F6A7EDB337EC}" type="presOf" srcId="{4DCFE1E8-0F17-4B49-AA01-DEFD54E16B7B}" destId="{0C665EE3-1CCF-4699-B3F0-89FD967EA5B9}" srcOrd="0" destOrd="0" presId="urn:microsoft.com/office/officeart/2016/7/layout/ChevronBlockProcess"/>
    <dgm:cxn modelId="{E5BE4478-DB8E-49FA-ABEB-9D8F042D785D}" type="presOf" srcId="{415AF3BA-7B8F-436A-A274-EEE5787B39D4}" destId="{869C22C0-CD69-4D1E-8784-877F4F384220}" srcOrd="0" destOrd="7" presId="urn:microsoft.com/office/officeart/2016/7/layout/ChevronBlockProcess"/>
    <dgm:cxn modelId="{53C3E758-A75B-4E32-84D0-E1C6BC73ADD5}" srcId="{04914AC1-D832-4D47-8AA7-AB0CB1E0542A}" destId="{64E91708-9D7E-40DA-9EA0-68DA135C37D4}" srcOrd="0" destOrd="0" parTransId="{B32125AA-414F-4586-B906-14B5E3C4DEB9}" sibTransId="{7BD6C44C-BFEB-4EF5-9D20-4F5F9970EF0B}"/>
    <dgm:cxn modelId="{BF6DEA7A-0570-4AFD-82C8-48DEBC8EE8A7}" srcId="{9189F359-A883-4D37-AABF-0F5E0D264231}" destId="{04DC8EDC-2E68-4A2C-8A0A-DDD40344EFBC}" srcOrd="4" destOrd="0" parTransId="{DE7EF6B6-875C-4F60-A512-2B94EB3C58B8}" sibTransId="{A91ED972-9851-49B5-94A1-0912171A0462}"/>
    <dgm:cxn modelId="{0547507B-0E21-4C8E-8EE1-E1F45F19E1E3}" type="presOf" srcId="{64679410-B5A7-4C8C-988C-95A93B5CBBFD}" destId="{455EFFBD-CD25-422E-9118-03AC6569BA65}" srcOrd="0" destOrd="0" presId="urn:microsoft.com/office/officeart/2016/7/layout/ChevronBlockProcess"/>
    <dgm:cxn modelId="{88FDEB7C-17D0-4994-8C0F-D193E156312A}" srcId="{32EED95C-72C8-4122-B0B5-92B9B0348D52}" destId="{B62F918A-8B3A-473D-82BB-AD75C13FD4E4}" srcOrd="4" destOrd="0" parTransId="{FD2C133C-A8C0-47DA-BCE6-04724134B595}" sibTransId="{818E9259-CB50-4EBF-B04A-182035603800}"/>
    <dgm:cxn modelId="{B37A0F7E-96BE-4807-8B70-DB3524F03C97}" type="presOf" srcId="{8081D038-BCC4-4585-B7CF-A99233C0DD2E}" destId="{E6BE30E2-9ECA-495F-97E8-D0308075323C}" srcOrd="0" destOrd="1" presId="urn:microsoft.com/office/officeart/2016/7/layout/ChevronBlockProcess"/>
    <dgm:cxn modelId="{F2C53C7E-87F8-491A-A936-42CF7C69B319}" srcId="{32EED95C-72C8-4122-B0B5-92B9B0348D52}" destId="{59111B9D-8A10-44D2-9331-03F22F415268}" srcOrd="6" destOrd="0" parTransId="{0BE18813-AC69-49D9-9182-FE827FEC8658}" sibTransId="{738CA922-D028-4BFB-9A70-D681BD447464}"/>
    <dgm:cxn modelId="{2354C27F-AF35-438C-92C0-29302CFD6820}" type="presOf" srcId="{EEF9E5C8-1B19-46F7-BE35-8DFAC78B321C}" destId="{AC37A0CB-51E9-4D3A-8ACB-E5CE1428E832}" srcOrd="0" destOrd="1" presId="urn:microsoft.com/office/officeart/2016/7/layout/ChevronBlockProcess"/>
    <dgm:cxn modelId="{F6FF7080-AB4B-4441-813D-8AC8C7886D44}" type="presOf" srcId="{AF18B509-F07C-47AB-B894-31BE2777AEDC}" destId="{C1EB4C29-4EA2-47C2-BFE4-D337993519CB}" srcOrd="0" destOrd="0" presId="urn:microsoft.com/office/officeart/2016/7/layout/ChevronBlockProcess"/>
    <dgm:cxn modelId="{E6376081-53EB-4718-9F4B-B690D596C5C2}" srcId="{705434B8-3E88-47B8-BC3A-F74507D7DDB2}" destId="{7705C3D0-9C7C-401D-8889-CE334AA4BBEA}" srcOrd="5" destOrd="0" parTransId="{A815DF95-87AA-491F-BBEF-BCCB6DB506AF}" sibTransId="{6330C4E1-44DF-42D1-897D-CF74C3DB8DC4}"/>
    <dgm:cxn modelId="{186FE482-F94D-4490-B620-7422C8F62524}" srcId="{A86DD35A-09A7-45A0-BDCA-045023450235}" destId="{CEBAF0B9-1D59-4EA6-9326-9A0376382C8A}" srcOrd="0" destOrd="0" parTransId="{470A5BF9-67FB-4B81-AE45-04029D91EB00}" sibTransId="{B1C32C3B-49FD-489B-A80E-996CE3FC386D}"/>
    <dgm:cxn modelId="{7EE32E83-22F8-4827-94B8-144E8CDF7F7A}" srcId="{AF18B509-F07C-47AB-B894-31BE2777AEDC}" destId="{0FA03D4D-0BD3-489D-8AAD-C576F6295054}" srcOrd="4" destOrd="0" parTransId="{65266FF4-B1D5-41B5-89A9-AF60B753A7AF}" sibTransId="{67AD41C9-885E-41E8-95FC-90278E312C52}"/>
    <dgm:cxn modelId="{07A91C85-CAC7-4BFA-8293-E901F03077BB}" type="presOf" srcId="{7705C3D0-9C7C-401D-8889-CE334AA4BBEA}" destId="{0FBB9A74-F202-49CB-BBDB-2184E3165EC1}" srcOrd="0" destOrd="5" presId="urn:microsoft.com/office/officeart/2016/7/layout/ChevronBlockProcess"/>
    <dgm:cxn modelId="{BD695C85-7EC8-41D9-8CCD-F97FB529F7D9}" type="presOf" srcId="{835DCF8A-C6B0-44E0-BF99-E3E53BC41E82}" destId="{869C22C0-CD69-4D1E-8784-877F4F384220}" srcOrd="0" destOrd="5" presId="urn:microsoft.com/office/officeart/2016/7/layout/ChevronBlockProcess"/>
    <dgm:cxn modelId="{EDF5F088-DF67-44CF-8DB4-5AEC2C4863BE}" type="presOf" srcId="{69E5A795-B4C8-4561-87F1-E5BC3B94B53F}" destId="{0FBB9A74-F202-49CB-BBDB-2184E3165EC1}" srcOrd="0" destOrd="4" presId="urn:microsoft.com/office/officeart/2016/7/layout/ChevronBlockProcess"/>
    <dgm:cxn modelId="{FA196890-5044-4D5C-8FC7-118D90A9DCCE}" type="presOf" srcId="{20EDB9B6-53B5-4DDA-89D3-51AD59E5F0BD}" destId="{869C22C0-CD69-4D1E-8784-877F4F384220}" srcOrd="0" destOrd="3" presId="urn:microsoft.com/office/officeart/2016/7/layout/ChevronBlockProcess"/>
    <dgm:cxn modelId="{06D1FD90-3E36-4C8B-83DF-7D4154435F39}" srcId="{64679410-B5A7-4C8C-988C-95A93B5CBBFD}" destId="{843B861D-91A0-4ADE-BDF0-DAD8536371EA}" srcOrd="3" destOrd="0" parTransId="{345AB138-156D-4BEA-B4A3-307534656478}" sibTransId="{32F259C3-B411-4969-BC12-ED0B39A59C39}"/>
    <dgm:cxn modelId="{381CB295-1A3B-416F-8515-8B913239DAED}" type="presOf" srcId="{051520E4-D062-4E0C-B7A0-E0AA945F7064}" destId="{AC37A0CB-51E9-4D3A-8ACB-E5CE1428E832}" srcOrd="0" destOrd="3" presId="urn:microsoft.com/office/officeart/2016/7/layout/ChevronBlockProcess"/>
    <dgm:cxn modelId="{18B0F59C-CC43-47D9-8D06-E556D1F62A48}" srcId="{64679410-B5A7-4C8C-988C-95A93B5CBBFD}" destId="{82B9B4F7-FBCA-4855-8EDF-255B97D19123}" srcOrd="0" destOrd="0" parTransId="{12BEDA0D-981E-49CA-BF28-E405BB6BDC20}" sibTransId="{83DBE164-4664-4E7D-BFB2-74442436872B}"/>
    <dgm:cxn modelId="{2D4A0B9F-05F0-44BB-89D7-DC2E5310AE52}" srcId="{04914AC1-D832-4D47-8AA7-AB0CB1E0542A}" destId="{8081D038-BCC4-4585-B7CF-A99233C0DD2E}" srcOrd="1" destOrd="0" parTransId="{BE46A3F8-5170-4D08-BFD5-C0F8BCFF555A}" sibTransId="{15CFF326-1804-4AED-AD8B-B3516D8DB196}"/>
    <dgm:cxn modelId="{802C63AA-3AB7-4E97-A706-7847F8BB77B6}" srcId="{AF18B509-F07C-47AB-B894-31BE2777AEDC}" destId="{A86DD35A-09A7-45A0-BDCA-045023450235}" srcOrd="0" destOrd="0" parTransId="{FB883811-6928-4561-B84F-E11BE36A3122}" sibTransId="{8E57844C-4C0F-48B3-9728-0D6E3C6B00C0}"/>
    <dgm:cxn modelId="{232806AC-BBC6-40BD-8354-E0ED6A042576}" type="presOf" srcId="{32EED95C-72C8-4122-B0B5-92B9B0348D52}" destId="{5DB10CD2-7951-4101-A9C8-8E82884AD7F7}" srcOrd="0" destOrd="0" presId="urn:microsoft.com/office/officeart/2016/7/layout/ChevronBlockProcess"/>
    <dgm:cxn modelId="{C1751DB1-A3FE-45D6-98CF-FB973242F895}" srcId="{705434B8-3E88-47B8-BC3A-F74507D7DDB2}" destId="{455542E5-BE82-48FE-A887-2F277BFC9C54}" srcOrd="3" destOrd="0" parTransId="{0517B08D-1E88-4EE6-9BB5-65F7CE8AEBFC}" sibTransId="{ED159526-20AF-45B7-AE66-83A736E43C2D}"/>
    <dgm:cxn modelId="{74E458B6-717C-4185-9A81-85EF881E308D}" srcId="{32EED95C-72C8-4122-B0B5-92B9B0348D52}" destId="{415AF3BA-7B8F-436A-A274-EEE5787B39D4}" srcOrd="7" destOrd="0" parTransId="{B7CF2F21-494F-4660-BBDA-5DCF79492E6C}" sibTransId="{2A968303-0026-47DD-BF81-F5E56B8E2672}"/>
    <dgm:cxn modelId="{E1C5B5B8-4002-438C-95A0-91FC45558EEF}" srcId="{AF18B509-F07C-47AB-B894-31BE2777AEDC}" destId="{32EED95C-72C8-4122-B0B5-92B9B0348D52}" srcOrd="6" destOrd="0" parTransId="{DF9A0349-FFAA-4432-85C3-49FCB9F009FB}" sibTransId="{31B370DA-686F-4053-9C58-E543B5CAAB68}"/>
    <dgm:cxn modelId="{4908B6C2-D5F9-4BDD-AADA-214E0F2164AC}" srcId="{32EED95C-72C8-4122-B0B5-92B9B0348D52}" destId="{20EDB9B6-53B5-4DDA-89D3-51AD59E5F0BD}" srcOrd="3" destOrd="0" parTransId="{9757B39E-1DCC-444B-8B66-8B2EB24397ED}" sibTransId="{449BED8B-27FE-4898-91D0-E0BDB6DBF2FE}"/>
    <dgm:cxn modelId="{284D7EC5-196C-4B7C-9FDF-2B5D6DDD042A}" type="presOf" srcId="{455542E5-BE82-48FE-A887-2F277BFC9C54}" destId="{0FBB9A74-F202-49CB-BBDB-2184E3165EC1}" srcOrd="0" destOrd="3" presId="urn:microsoft.com/office/officeart/2016/7/layout/ChevronBlockProcess"/>
    <dgm:cxn modelId="{346877CE-714A-4E8F-A846-ABAB069F33A8}" type="presOf" srcId="{843B861D-91A0-4ADE-BDF0-DAD8536371EA}" destId="{477F4884-22D9-4D9A-8CCB-6C27406CB548}" srcOrd="0" destOrd="3" presId="urn:microsoft.com/office/officeart/2016/7/layout/ChevronBlockProcess"/>
    <dgm:cxn modelId="{41D9D8D6-73FC-4A6D-B386-F3999EDBC490}" type="presOf" srcId="{82B9B4F7-FBCA-4855-8EDF-255B97D19123}" destId="{477F4884-22D9-4D9A-8CCB-6C27406CB548}" srcOrd="0" destOrd="0" presId="urn:microsoft.com/office/officeart/2016/7/layout/ChevronBlockProcess"/>
    <dgm:cxn modelId="{7D416FE3-8315-4AFA-B098-C6729559908C}" type="presOf" srcId="{64E91708-9D7E-40DA-9EA0-68DA135C37D4}" destId="{E6BE30E2-9ECA-495F-97E8-D0308075323C}" srcOrd="0" destOrd="0" presId="urn:microsoft.com/office/officeart/2016/7/layout/ChevronBlockProcess"/>
    <dgm:cxn modelId="{0A2934E8-76C6-48AA-BA42-2B29407F4396}" type="presOf" srcId="{CEBAF0B9-1D59-4EA6-9326-9A0376382C8A}" destId="{FA2C2C3C-BA66-4A21-BE6F-5B2E490B4141}" srcOrd="0" destOrd="0" presId="urn:microsoft.com/office/officeart/2016/7/layout/ChevronBlockProcess"/>
    <dgm:cxn modelId="{35E8D7EB-984A-4000-B754-E55FB8F4EF7C}" type="presOf" srcId="{A86DD35A-09A7-45A0-BDCA-045023450235}" destId="{FC0183EE-07CB-4996-B355-79EE00467D2D}" srcOrd="0" destOrd="0" presId="urn:microsoft.com/office/officeart/2016/7/layout/ChevronBlockProcess"/>
    <dgm:cxn modelId="{6D787AEE-410D-4E17-A3E2-2306A3068DB0}" srcId="{705434B8-3E88-47B8-BC3A-F74507D7DDB2}" destId="{E5D04B04-9E6A-43B1-84AE-E67A998B7E45}" srcOrd="2" destOrd="0" parTransId="{B25819C2-E30B-4DC9-8C49-1F6EF546A542}" sibTransId="{6CBC2E08-5829-4E15-B80F-8996CF839E71}"/>
    <dgm:cxn modelId="{8E1146F1-C557-4271-954E-E274336A3527}" type="presOf" srcId="{9189F359-A883-4D37-AABF-0F5E0D264231}" destId="{66C49D1A-45B8-4549-98F6-565C50E660E8}" srcOrd="0" destOrd="0" presId="urn:microsoft.com/office/officeart/2016/7/layout/ChevronBlockProcess"/>
    <dgm:cxn modelId="{D90C48F1-5CCD-480E-BB9F-B88CE7F2F2F3}" srcId="{9189F359-A883-4D37-AABF-0F5E0D264231}" destId="{24BF9BBB-91DA-49F5-B198-590D8C9CF110}" srcOrd="0" destOrd="0" parTransId="{6AA5BC16-9D1A-4E15-96CF-1C4097A5696E}" sibTransId="{363884F7-BA50-4BAA-ABF4-2B58BD46045B}"/>
    <dgm:cxn modelId="{5D43B7F9-ED35-4182-9C7C-405FF47596B3}" srcId="{AF18B509-F07C-47AB-B894-31BE2777AEDC}" destId="{04914AC1-D832-4D47-8AA7-AB0CB1E0542A}" srcOrd="1" destOrd="0" parTransId="{EE544136-495F-426C-A7F8-6908A772A35C}" sibTransId="{FC9AFCB7-07AC-4E3A-B957-69D67F6B9A91}"/>
    <dgm:cxn modelId="{C26F02FA-882D-4C2A-BCA2-222E48B2CC5B}" type="presOf" srcId="{9AE657FD-2A9D-46D8-B11F-5E93F7FED0DB}" destId="{477F4884-22D9-4D9A-8CCB-6C27406CB548}" srcOrd="0" destOrd="2" presId="urn:microsoft.com/office/officeart/2016/7/layout/ChevronBlockProcess"/>
    <dgm:cxn modelId="{9BAFCEFB-5227-43FC-ABA0-DEAD7C05A88C}" srcId="{0FA03D4D-0BD3-489D-8AAD-C576F6295054}" destId="{4DCFE1E8-0F17-4B49-AA01-DEFD54E16B7B}" srcOrd="0" destOrd="0" parTransId="{DEA7E66B-E635-4666-8EF7-BB40AE20462B}" sibTransId="{D5367EE0-AA22-4E7A-94CB-9FAEF9BCAF3B}"/>
    <dgm:cxn modelId="{A8C6C9B8-2A88-4229-80DD-5598B5A3A904}" type="presParOf" srcId="{C1EB4C29-4EA2-47C2-BFE4-D337993519CB}" destId="{99EA88AE-D866-4053-9568-99C07B07428F}" srcOrd="0" destOrd="0" presId="urn:microsoft.com/office/officeart/2016/7/layout/ChevronBlockProcess"/>
    <dgm:cxn modelId="{D0DD379D-D0E2-43BE-AB31-0BBCABC2796A}" type="presParOf" srcId="{99EA88AE-D866-4053-9568-99C07B07428F}" destId="{FC0183EE-07CB-4996-B355-79EE00467D2D}" srcOrd="0" destOrd="0" presId="urn:microsoft.com/office/officeart/2016/7/layout/ChevronBlockProcess"/>
    <dgm:cxn modelId="{B42D4883-35B6-4373-B927-C0D2FA18FD2F}" type="presParOf" srcId="{99EA88AE-D866-4053-9568-99C07B07428F}" destId="{FA2C2C3C-BA66-4A21-BE6F-5B2E490B4141}" srcOrd="1" destOrd="0" presId="urn:microsoft.com/office/officeart/2016/7/layout/ChevronBlockProcess"/>
    <dgm:cxn modelId="{F680958F-3AAB-4975-82DA-2911D7869DD1}" type="presParOf" srcId="{C1EB4C29-4EA2-47C2-BFE4-D337993519CB}" destId="{B4D41E7F-73F1-4F81-8815-D475A7F4B2AE}" srcOrd="1" destOrd="0" presId="urn:microsoft.com/office/officeart/2016/7/layout/ChevronBlockProcess"/>
    <dgm:cxn modelId="{3D36BAF9-B0BD-4B95-AEF9-4EE6DAF31F50}" type="presParOf" srcId="{C1EB4C29-4EA2-47C2-BFE4-D337993519CB}" destId="{8750990A-0EF3-4FD6-89A6-5B1091C187FE}" srcOrd="2" destOrd="0" presId="urn:microsoft.com/office/officeart/2016/7/layout/ChevronBlockProcess"/>
    <dgm:cxn modelId="{D512F866-43F1-4140-B688-440B7D454654}" type="presParOf" srcId="{8750990A-0EF3-4FD6-89A6-5B1091C187FE}" destId="{6E0E5460-850E-4597-B020-B6E7EA950C1A}" srcOrd="0" destOrd="0" presId="urn:microsoft.com/office/officeart/2016/7/layout/ChevronBlockProcess"/>
    <dgm:cxn modelId="{0FD03528-41F7-42EF-B59E-D5DFD78952F8}" type="presParOf" srcId="{8750990A-0EF3-4FD6-89A6-5B1091C187FE}" destId="{E6BE30E2-9ECA-495F-97E8-D0308075323C}" srcOrd="1" destOrd="0" presId="urn:microsoft.com/office/officeart/2016/7/layout/ChevronBlockProcess"/>
    <dgm:cxn modelId="{A0DE0777-9F78-45A5-964C-9DD1F3E9FF3F}" type="presParOf" srcId="{C1EB4C29-4EA2-47C2-BFE4-D337993519CB}" destId="{FB54981F-C69D-4649-B1D3-EC474A5C488C}" srcOrd="3" destOrd="0" presId="urn:microsoft.com/office/officeart/2016/7/layout/ChevronBlockProcess"/>
    <dgm:cxn modelId="{331D51D7-633D-4635-A123-F681A0E3EB86}" type="presParOf" srcId="{C1EB4C29-4EA2-47C2-BFE4-D337993519CB}" destId="{AC136070-1DDD-4FFC-B27A-A0D86BFAED0B}" srcOrd="4" destOrd="0" presId="urn:microsoft.com/office/officeart/2016/7/layout/ChevronBlockProcess"/>
    <dgm:cxn modelId="{07300994-1B3A-48E0-9520-0423D251AD0E}" type="presParOf" srcId="{AC136070-1DDD-4FFC-B27A-A0D86BFAED0B}" destId="{66C49D1A-45B8-4549-98F6-565C50E660E8}" srcOrd="0" destOrd="0" presId="urn:microsoft.com/office/officeart/2016/7/layout/ChevronBlockProcess"/>
    <dgm:cxn modelId="{73E70F66-696B-4E34-A052-CBC593129C51}" type="presParOf" srcId="{AC136070-1DDD-4FFC-B27A-A0D86BFAED0B}" destId="{AC37A0CB-51E9-4D3A-8ACB-E5CE1428E832}" srcOrd="1" destOrd="0" presId="urn:microsoft.com/office/officeart/2016/7/layout/ChevronBlockProcess"/>
    <dgm:cxn modelId="{EEBFFA42-FDDA-492F-A1FC-443AEBDCB0D5}" type="presParOf" srcId="{C1EB4C29-4EA2-47C2-BFE4-D337993519CB}" destId="{6AE9532A-DE0A-438A-B518-235841567E20}" srcOrd="5" destOrd="0" presId="urn:microsoft.com/office/officeart/2016/7/layout/ChevronBlockProcess"/>
    <dgm:cxn modelId="{CB8CD3F0-5049-4A7F-9D19-CFCEBE28DF90}" type="presParOf" srcId="{C1EB4C29-4EA2-47C2-BFE4-D337993519CB}" destId="{9BC64293-4A08-4114-AB7A-D71634B75782}" srcOrd="6" destOrd="0" presId="urn:microsoft.com/office/officeart/2016/7/layout/ChevronBlockProcess"/>
    <dgm:cxn modelId="{A345E735-F5DD-4F6C-A5FC-17118E12AD1D}" type="presParOf" srcId="{9BC64293-4A08-4114-AB7A-D71634B75782}" destId="{455EFFBD-CD25-422E-9118-03AC6569BA65}" srcOrd="0" destOrd="0" presId="urn:microsoft.com/office/officeart/2016/7/layout/ChevronBlockProcess"/>
    <dgm:cxn modelId="{05396DE0-AAA0-4686-BF7E-7EADA3B98AF1}" type="presParOf" srcId="{9BC64293-4A08-4114-AB7A-D71634B75782}" destId="{477F4884-22D9-4D9A-8CCB-6C27406CB548}" srcOrd="1" destOrd="0" presId="urn:microsoft.com/office/officeart/2016/7/layout/ChevronBlockProcess"/>
    <dgm:cxn modelId="{DEECE869-9A21-403A-BD74-ACA618E7F845}" type="presParOf" srcId="{C1EB4C29-4EA2-47C2-BFE4-D337993519CB}" destId="{3682C50F-22BA-4FFA-A5F3-D99A8AD836D6}" srcOrd="7" destOrd="0" presId="urn:microsoft.com/office/officeart/2016/7/layout/ChevronBlockProcess"/>
    <dgm:cxn modelId="{0063F7C8-5B6D-4A51-B0AE-9BD61CF967CA}" type="presParOf" srcId="{C1EB4C29-4EA2-47C2-BFE4-D337993519CB}" destId="{B690DA5B-49EA-41C4-BB9B-49FB30E6C097}" srcOrd="8" destOrd="0" presId="urn:microsoft.com/office/officeart/2016/7/layout/ChevronBlockProcess"/>
    <dgm:cxn modelId="{A2D3411A-0F72-448B-B54F-55D998C28D00}" type="presParOf" srcId="{B690DA5B-49EA-41C4-BB9B-49FB30E6C097}" destId="{C8BBA163-B50E-40C7-9C8A-74595AEC8DB2}" srcOrd="0" destOrd="0" presId="urn:microsoft.com/office/officeart/2016/7/layout/ChevronBlockProcess"/>
    <dgm:cxn modelId="{A49E8A40-908D-46B1-BD6B-369B3D43EC13}" type="presParOf" srcId="{B690DA5B-49EA-41C4-BB9B-49FB30E6C097}" destId="{0C665EE3-1CCF-4699-B3F0-89FD967EA5B9}" srcOrd="1" destOrd="0" presId="urn:microsoft.com/office/officeart/2016/7/layout/ChevronBlockProcess"/>
    <dgm:cxn modelId="{83FB4780-81C0-4DC9-A97E-1FE9F4E9B2D4}" type="presParOf" srcId="{C1EB4C29-4EA2-47C2-BFE4-D337993519CB}" destId="{9F86AD19-541C-4745-AC1B-1366A6E8AAA4}" srcOrd="9" destOrd="0" presId="urn:microsoft.com/office/officeart/2016/7/layout/ChevronBlockProcess"/>
    <dgm:cxn modelId="{4EEA8675-764A-4E25-80FE-276A145C0AED}" type="presParOf" srcId="{C1EB4C29-4EA2-47C2-BFE4-D337993519CB}" destId="{BA6FEAEE-6591-41F6-A098-3345D010C022}" srcOrd="10" destOrd="0" presId="urn:microsoft.com/office/officeart/2016/7/layout/ChevronBlockProcess"/>
    <dgm:cxn modelId="{58530208-E7FB-4EE2-96E2-8D4F3AEDF6E2}" type="presParOf" srcId="{BA6FEAEE-6591-41F6-A098-3345D010C022}" destId="{81D21B03-65CF-4893-9F28-D64968C52B2A}" srcOrd="0" destOrd="0" presId="urn:microsoft.com/office/officeart/2016/7/layout/ChevronBlockProcess"/>
    <dgm:cxn modelId="{B2E96DAF-F232-4ABA-BC7F-6D2057EE1B86}" type="presParOf" srcId="{BA6FEAEE-6591-41F6-A098-3345D010C022}" destId="{0FBB9A74-F202-49CB-BBDB-2184E3165EC1}" srcOrd="1" destOrd="0" presId="urn:microsoft.com/office/officeart/2016/7/layout/ChevronBlockProcess"/>
    <dgm:cxn modelId="{121DDC0C-6997-46E3-809C-5D3EC14CEF56}" type="presParOf" srcId="{C1EB4C29-4EA2-47C2-BFE4-D337993519CB}" destId="{5DD26962-BC95-4B90-8496-DB7B65D56367}" srcOrd="11" destOrd="0" presId="urn:microsoft.com/office/officeart/2016/7/layout/ChevronBlockProcess"/>
    <dgm:cxn modelId="{37702D4C-E79E-49A6-A0D9-64F60494E52C}" type="presParOf" srcId="{C1EB4C29-4EA2-47C2-BFE4-D337993519CB}" destId="{377CD433-5532-4486-BB65-1191E9558474}" srcOrd="12" destOrd="0" presId="urn:microsoft.com/office/officeart/2016/7/layout/ChevronBlockProcess"/>
    <dgm:cxn modelId="{11F4853B-ECFD-4C9D-B684-EBC8D1699B54}" type="presParOf" srcId="{377CD433-5532-4486-BB65-1191E9558474}" destId="{5DB10CD2-7951-4101-A9C8-8E82884AD7F7}" srcOrd="0" destOrd="0" presId="urn:microsoft.com/office/officeart/2016/7/layout/ChevronBlockProcess"/>
    <dgm:cxn modelId="{2ED98F0A-8AD3-45DD-AB7C-2705F5D97036}" type="presParOf" srcId="{377CD433-5532-4486-BB65-1191E9558474}" destId="{869C22C0-CD69-4D1E-8784-877F4F384220}"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1470E-0EA2-4207-A0F1-CE36144A9C7F}">
      <dsp:nvSpPr>
        <dsp:cNvPr id="0" name=""/>
        <dsp:cNvSpPr/>
      </dsp:nvSpPr>
      <dsp:spPr>
        <a:xfrm>
          <a:off x="0" y="4040"/>
          <a:ext cx="6628804" cy="66494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FD2F46-5677-4D35-8FCC-793D266D53F8}">
      <dsp:nvSpPr>
        <dsp:cNvPr id="0" name=""/>
        <dsp:cNvSpPr/>
      </dsp:nvSpPr>
      <dsp:spPr>
        <a:xfrm>
          <a:off x="201145" y="153653"/>
          <a:ext cx="366077" cy="3657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115AAB-4D8A-4524-9284-3BD3975D765D}">
      <dsp:nvSpPr>
        <dsp:cNvPr id="0" name=""/>
        <dsp:cNvSpPr/>
      </dsp:nvSpPr>
      <dsp:spPr>
        <a:xfrm>
          <a:off x="768368" y="4040"/>
          <a:ext cx="5848602" cy="685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572" tIns="72572" rIns="72572" bIns="72572" numCol="1" spcCol="1270" anchor="ctr" anchorCtr="0">
          <a:noAutofit/>
        </a:bodyPr>
        <a:lstStyle/>
        <a:p>
          <a:pPr marL="0" lvl="0" indent="0" algn="l" defTabSz="622300">
            <a:lnSpc>
              <a:spcPct val="90000"/>
            </a:lnSpc>
            <a:spcBef>
              <a:spcPct val="0"/>
            </a:spcBef>
            <a:spcAft>
              <a:spcPct val="35000"/>
            </a:spcAft>
            <a:buNone/>
          </a:pPr>
          <a:r>
            <a:rPr lang="en-US" sz="1400" kern="1200" baseline="0" dirty="0"/>
            <a:t>Define Mental Health and Explain it’s Connection to Wellness / </a:t>
          </a:r>
          <a:r>
            <a:rPr lang="es-MX" sz="1400" kern="1200" baseline="0" dirty="0"/>
            <a:t>Definir la Salud Mental y Explicar su Conexión con el Bienestar </a:t>
          </a:r>
          <a:r>
            <a:rPr lang="en-US" sz="1400" kern="1200" baseline="0" dirty="0"/>
            <a:t>   </a:t>
          </a:r>
          <a:endParaRPr lang="en-US" sz="1400" kern="1200" dirty="0"/>
        </a:p>
      </dsp:txBody>
      <dsp:txXfrm>
        <a:off x="768368" y="4040"/>
        <a:ext cx="5848602" cy="685724"/>
      </dsp:txXfrm>
    </dsp:sp>
    <dsp:sp modelId="{7EA64D45-BC61-4547-BB07-68C190F1EDFB}">
      <dsp:nvSpPr>
        <dsp:cNvPr id="0" name=""/>
        <dsp:cNvSpPr/>
      </dsp:nvSpPr>
      <dsp:spPr>
        <a:xfrm>
          <a:off x="0" y="861195"/>
          <a:ext cx="6628804" cy="66494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5EEE07-C880-43F3-85C3-77A5CC76BB48}">
      <dsp:nvSpPr>
        <dsp:cNvPr id="0" name=""/>
        <dsp:cNvSpPr/>
      </dsp:nvSpPr>
      <dsp:spPr>
        <a:xfrm>
          <a:off x="201145" y="1010808"/>
          <a:ext cx="366077" cy="3657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28AF62-0F08-43F9-9351-023A7557CE9B}">
      <dsp:nvSpPr>
        <dsp:cNvPr id="0" name=""/>
        <dsp:cNvSpPr/>
      </dsp:nvSpPr>
      <dsp:spPr>
        <a:xfrm>
          <a:off x="768368" y="861195"/>
          <a:ext cx="5848602" cy="685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572" tIns="72572" rIns="72572" bIns="72572" numCol="1" spcCol="1270" anchor="ctr" anchorCtr="0">
          <a:noAutofit/>
        </a:bodyPr>
        <a:lstStyle/>
        <a:p>
          <a:pPr marL="0" lvl="0" indent="0" algn="l" defTabSz="622300">
            <a:lnSpc>
              <a:spcPct val="90000"/>
            </a:lnSpc>
            <a:spcBef>
              <a:spcPct val="0"/>
            </a:spcBef>
            <a:spcAft>
              <a:spcPct val="35000"/>
            </a:spcAft>
            <a:buNone/>
          </a:pPr>
          <a:r>
            <a:rPr lang="en-US" sz="1400" kern="1200" dirty="0"/>
            <a:t>Discuss the Impact of Multiple Public Health Crises on Mental Health and Overall Wellbeing /</a:t>
          </a:r>
          <a:r>
            <a:rPr lang="es-MX" sz="1400" kern="1200" dirty="0"/>
            <a:t>Hablar sobre Impacto de las Múltiples Crisis de Salud Pública en la Salud Mental y el Bienestar General </a:t>
          </a:r>
          <a:endParaRPr lang="en-US" sz="1400" kern="1200" dirty="0"/>
        </a:p>
      </dsp:txBody>
      <dsp:txXfrm>
        <a:off x="768368" y="861195"/>
        <a:ext cx="5848602" cy="685724"/>
      </dsp:txXfrm>
    </dsp:sp>
    <dsp:sp modelId="{286253B8-B958-4143-A2FA-C2A2DC6811BA}">
      <dsp:nvSpPr>
        <dsp:cNvPr id="0" name=""/>
        <dsp:cNvSpPr/>
      </dsp:nvSpPr>
      <dsp:spPr>
        <a:xfrm>
          <a:off x="0" y="1718350"/>
          <a:ext cx="6628804" cy="66494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81B90D-FFCE-49E6-91EA-5D62165E12AD}">
      <dsp:nvSpPr>
        <dsp:cNvPr id="0" name=""/>
        <dsp:cNvSpPr/>
      </dsp:nvSpPr>
      <dsp:spPr>
        <a:xfrm>
          <a:off x="201145" y="1867963"/>
          <a:ext cx="366077" cy="3657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4BEA1F9-CE68-406B-9B65-F270863BB7A8}">
      <dsp:nvSpPr>
        <dsp:cNvPr id="0" name=""/>
        <dsp:cNvSpPr/>
      </dsp:nvSpPr>
      <dsp:spPr>
        <a:xfrm>
          <a:off x="768368" y="1718350"/>
          <a:ext cx="5848602" cy="685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572" tIns="72572" rIns="72572" bIns="72572" numCol="1" spcCol="1270" anchor="ctr" anchorCtr="0">
          <a:noAutofit/>
        </a:bodyPr>
        <a:lstStyle/>
        <a:p>
          <a:pPr marL="0" lvl="0" indent="0" algn="l" defTabSz="622300">
            <a:lnSpc>
              <a:spcPct val="90000"/>
            </a:lnSpc>
            <a:spcBef>
              <a:spcPct val="0"/>
            </a:spcBef>
            <a:spcAft>
              <a:spcPct val="35000"/>
            </a:spcAft>
            <a:buNone/>
          </a:pPr>
          <a:r>
            <a:rPr lang="en-US" sz="1400" kern="1200" dirty="0"/>
            <a:t>Discuss Protective and Risk Factors/</a:t>
          </a:r>
          <a:r>
            <a:rPr lang="es-MX" sz="1400" kern="1200" dirty="0"/>
            <a:t>Hablar sobre los Factores de Protección y de Riesgo</a:t>
          </a:r>
          <a:endParaRPr lang="en-US" sz="1400" kern="1200" dirty="0"/>
        </a:p>
      </dsp:txBody>
      <dsp:txXfrm>
        <a:off x="768368" y="1718350"/>
        <a:ext cx="5848602" cy="685724"/>
      </dsp:txXfrm>
    </dsp:sp>
    <dsp:sp modelId="{31682F9A-8BA5-4D3E-83EE-7308C7C4A819}">
      <dsp:nvSpPr>
        <dsp:cNvPr id="0" name=""/>
        <dsp:cNvSpPr/>
      </dsp:nvSpPr>
      <dsp:spPr>
        <a:xfrm>
          <a:off x="0" y="2589576"/>
          <a:ext cx="6628804" cy="66494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78FAEE-16A2-4F90-9C28-BE28EAB9CDC3}">
      <dsp:nvSpPr>
        <dsp:cNvPr id="0" name=""/>
        <dsp:cNvSpPr/>
      </dsp:nvSpPr>
      <dsp:spPr>
        <a:xfrm>
          <a:off x="201145" y="2725118"/>
          <a:ext cx="366077" cy="3657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5483253-622C-4152-8843-8B6F8C0BFCBF}">
      <dsp:nvSpPr>
        <dsp:cNvPr id="0" name=""/>
        <dsp:cNvSpPr/>
      </dsp:nvSpPr>
      <dsp:spPr>
        <a:xfrm>
          <a:off x="768368" y="2575506"/>
          <a:ext cx="5848602" cy="685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572" tIns="72572" rIns="72572" bIns="72572" numCol="1" spcCol="1270" anchor="ctr" anchorCtr="0">
          <a:noAutofit/>
        </a:bodyPr>
        <a:lstStyle/>
        <a:p>
          <a:pPr marL="0" lvl="0" indent="0" algn="l" defTabSz="622300">
            <a:lnSpc>
              <a:spcPct val="90000"/>
            </a:lnSpc>
            <a:spcBef>
              <a:spcPct val="0"/>
            </a:spcBef>
            <a:spcAft>
              <a:spcPct val="35000"/>
            </a:spcAft>
            <a:buNone/>
          </a:pPr>
          <a:r>
            <a:rPr lang="en-US" sz="1400" kern="1200" dirty="0"/>
            <a:t>Identify Tips that Promote Resilience, Healthy Coping and Thriving Skills/</a:t>
          </a:r>
          <a:r>
            <a:rPr lang="es-MX" sz="1400" kern="1200" dirty="0"/>
            <a:t>Identificar los Consejos que Promueven la Resiliencia, el Afrontar Saludable y las Habilidades para Prosperar</a:t>
          </a:r>
          <a:endParaRPr lang="en-US" sz="1400" kern="1200" dirty="0"/>
        </a:p>
      </dsp:txBody>
      <dsp:txXfrm>
        <a:off x="768368" y="2575506"/>
        <a:ext cx="5848602" cy="685724"/>
      </dsp:txXfrm>
    </dsp:sp>
    <dsp:sp modelId="{2E7B510D-DB4F-4EE7-93EF-E41BAE028420}">
      <dsp:nvSpPr>
        <dsp:cNvPr id="0" name=""/>
        <dsp:cNvSpPr/>
      </dsp:nvSpPr>
      <dsp:spPr>
        <a:xfrm>
          <a:off x="0" y="3551932"/>
          <a:ext cx="6628804" cy="664944"/>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48D17A-946C-4DD7-A918-6FA61CCC944F}">
      <dsp:nvSpPr>
        <dsp:cNvPr id="0" name=""/>
        <dsp:cNvSpPr/>
      </dsp:nvSpPr>
      <dsp:spPr>
        <a:xfrm>
          <a:off x="201145" y="3582273"/>
          <a:ext cx="366077" cy="36571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60C516D-EB52-4D89-81E3-7B7B4EE521A0}">
      <dsp:nvSpPr>
        <dsp:cNvPr id="0" name=""/>
        <dsp:cNvSpPr/>
      </dsp:nvSpPr>
      <dsp:spPr>
        <a:xfrm>
          <a:off x="768368" y="3432661"/>
          <a:ext cx="5848602" cy="685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572" tIns="72572" rIns="72572" bIns="72572" numCol="1" spcCol="1270" anchor="ctr" anchorCtr="0">
          <a:noAutofit/>
        </a:bodyPr>
        <a:lstStyle/>
        <a:p>
          <a:pPr marL="0" lvl="0" indent="0" algn="l" defTabSz="622300">
            <a:lnSpc>
              <a:spcPct val="90000"/>
            </a:lnSpc>
            <a:spcBef>
              <a:spcPct val="0"/>
            </a:spcBef>
            <a:spcAft>
              <a:spcPct val="35000"/>
            </a:spcAft>
            <a:buNone/>
          </a:pPr>
          <a:r>
            <a:rPr lang="en-US" sz="1400" kern="1200" dirty="0"/>
            <a:t> Share “AHA” Moments and Begin Designing Coping and Thriving Plans/</a:t>
          </a:r>
          <a:r>
            <a:rPr lang="es-MX" sz="1400" kern="1200" dirty="0"/>
            <a:t>Compartir los Momentos "AJA" y Comenzar a Diseñar Planes de Afrontamiento y Prosperidad</a:t>
          </a:r>
          <a:r>
            <a:rPr lang="en-US" sz="1400" kern="1200" dirty="0"/>
            <a:t> </a:t>
          </a:r>
        </a:p>
      </dsp:txBody>
      <dsp:txXfrm>
        <a:off x="768368" y="3432661"/>
        <a:ext cx="5848602" cy="685724"/>
      </dsp:txXfrm>
    </dsp:sp>
    <dsp:sp modelId="{966B9B99-974C-4A73-AAF2-5859DF2D88B3}">
      <dsp:nvSpPr>
        <dsp:cNvPr id="0" name=""/>
        <dsp:cNvSpPr/>
      </dsp:nvSpPr>
      <dsp:spPr>
        <a:xfrm>
          <a:off x="0" y="4289816"/>
          <a:ext cx="6628804" cy="66494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A900E5-F212-46A8-91E1-FD20EF4914CA}">
      <dsp:nvSpPr>
        <dsp:cNvPr id="0" name=""/>
        <dsp:cNvSpPr/>
      </dsp:nvSpPr>
      <dsp:spPr>
        <a:xfrm>
          <a:off x="201145" y="4439428"/>
          <a:ext cx="366077" cy="36571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5AEDF7-C26F-4410-B3BF-5C3F3C51B524}">
      <dsp:nvSpPr>
        <dsp:cNvPr id="0" name=""/>
        <dsp:cNvSpPr/>
      </dsp:nvSpPr>
      <dsp:spPr>
        <a:xfrm>
          <a:off x="768368" y="4289816"/>
          <a:ext cx="5848602" cy="685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572" tIns="72572" rIns="72572" bIns="72572" numCol="1" spcCol="1270" anchor="ctr" anchorCtr="0">
          <a:noAutofit/>
        </a:bodyPr>
        <a:lstStyle/>
        <a:p>
          <a:pPr marL="0" lvl="0" indent="0" algn="l" defTabSz="622300">
            <a:lnSpc>
              <a:spcPct val="90000"/>
            </a:lnSpc>
            <a:spcBef>
              <a:spcPct val="0"/>
            </a:spcBef>
            <a:spcAft>
              <a:spcPct val="35000"/>
            </a:spcAft>
            <a:buNone/>
          </a:pPr>
          <a:r>
            <a:rPr lang="en-US" sz="1400" kern="1200" dirty="0"/>
            <a:t>Wrap Up/</a:t>
          </a:r>
          <a:r>
            <a:rPr lang="es-CO" sz="1400" kern="1200" dirty="0"/>
            <a:t>Conclusión</a:t>
          </a:r>
          <a:endParaRPr lang="en-US" sz="1400" kern="1200" dirty="0"/>
        </a:p>
      </dsp:txBody>
      <dsp:txXfrm>
        <a:off x="768368" y="4289816"/>
        <a:ext cx="5848602" cy="6857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F2272-253E-4784-98EF-81B8936F8DD5}">
      <dsp:nvSpPr>
        <dsp:cNvPr id="0" name=""/>
        <dsp:cNvSpPr/>
      </dsp:nvSpPr>
      <dsp:spPr>
        <a:xfrm>
          <a:off x="0" y="5162"/>
          <a:ext cx="6638821" cy="120866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0" i="0" kern="1200" dirty="0"/>
            <a:t>Screening – Signs and Symptoms</a:t>
          </a:r>
          <a:r>
            <a:rPr lang="en-US" sz="2400" kern="1200" dirty="0">
              <a:latin typeface="Calibri Light" panose="020F0302020204030204"/>
            </a:rPr>
            <a:t> / </a:t>
          </a:r>
          <a:r>
            <a:rPr lang="en-US" sz="2400" kern="1200" dirty="0" err="1"/>
            <a:t>Detección</a:t>
          </a:r>
          <a:r>
            <a:rPr lang="en-US" sz="2400" kern="1200" dirty="0"/>
            <a:t> - </a:t>
          </a:r>
          <a:r>
            <a:rPr lang="en-US" sz="2400" kern="1200" dirty="0" err="1"/>
            <a:t>Signos</a:t>
          </a:r>
          <a:r>
            <a:rPr lang="en-US" sz="2400" kern="1200" dirty="0"/>
            <a:t> y </a:t>
          </a:r>
          <a:r>
            <a:rPr lang="en-US" sz="2400" kern="1200" dirty="0" err="1"/>
            <a:t>síntomas</a:t>
          </a:r>
          <a:endParaRPr lang="en-US" sz="2400" kern="1200" dirty="0"/>
        </a:p>
      </dsp:txBody>
      <dsp:txXfrm>
        <a:off x="59002" y="64164"/>
        <a:ext cx="6520817" cy="1090658"/>
      </dsp:txXfrm>
    </dsp:sp>
    <dsp:sp modelId="{03934AFF-D2C8-496E-BC1C-EF7BD428C027}">
      <dsp:nvSpPr>
        <dsp:cNvPr id="0" name=""/>
        <dsp:cNvSpPr/>
      </dsp:nvSpPr>
      <dsp:spPr>
        <a:xfrm>
          <a:off x="0" y="1217752"/>
          <a:ext cx="6638821" cy="1208662"/>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Referral – Self/Other</a:t>
          </a:r>
          <a:r>
            <a:rPr lang="en-US" sz="2400" kern="1200" dirty="0">
              <a:latin typeface="Calibri Light" panose="020F0302020204030204"/>
            </a:rPr>
            <a:t> / </a:t>
          </a:r>
          <a:r>
            <a:rPr lang="en-US" sz="2400" kern="1200" dirty="0" err="1"/>
            <a:t>Remisión</a:t>
          </a:r>
          <a:r>
            <a:rPr lang="en-US" sz="2400" kern="1200" dirty="0"/>
            <a:t> - Auto/</a:t>
          </a:r>
          <a:r>
            <a:rPr lang="en-US" sz="2400" kern="1200" dirty="0" err="1"/>
            <a:t>otro</a:t>
          </a:r>
          <a:endParaRPr lang="en-US" sz="2400" kern="1200" dirty="0"/>
        </a:p>
      </dsp:txBody>
      <dsp:txXfrm>
        <a:off x="59002" y="1276754"/>
        <a:ext cx="6520817" cy="1090658"/>
      </dsp:txXfrm>
    </dsp:sp>
    <dsp:sp modelId="{50CC7C10-A525-4BC9-8FC3-0BD5169C0944}">
      <dsp:nvSpPr>
        <dsp:cNvPr id="0" name=""/>
        <dsp:cNvSpPr/>
      </dsp:nvSpPr>
      <dsp:spPr>
        <a:xfrm>
          <a:off x="0" y="2431386"/>
          <a:ext cx="6638821" cy="786754"/>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0" i="0" kern="1200" dirty="0"/>
            <a:t>Assessment</a:t>
          </a:r>
          <a:r>
            <a:rPr lang="en-US" sz="2400" b="0" i="0" kern="1200" dirty="0">
              <a:latin typeface="Calibri Light" panose="020F0302020204030204"/>
            </a:rPr>
            <a:t> </a:t>
          </a:r>
          <a:r>
            <a:rPr lang="en-US" sz="2400" b="0" i="0" kern="1200" dirty="0"/>
            <a:t>Diagnosis</a:t>
          </a:r>
          <a:r>
            <a:rPr lang="en-US" sz="2400" kern="1200" dirty="0">
              <a:latin typeface="Calibri Light" panose="020F0302020204030204"/>
            </a:rPr>
            <a:t> / </a:t>
          </a:r>
          <a:r>
            <a:rPr lang="en-US" sz="2400" kern="1200" dirty="0" err="1">
              <a:latin typeface="Calibri Light" panose="020F0302020204030204"/>
            </a:rPr>
            <a:t>Evaluación</a:t>
          </a:r>
          <a:r>
            <a:rPr lang="en-US" sz="2400" kern="1200" dirty="0">
              <a:latin typeface="Calibri Light" panose="020F0302020204030204"/>
            </a:rPr>
            <a:t> </a:t>
          </a:r>
          <a:r>
            <a:rPr lang="en-US" sz="2400" kern="1200" dirty="0" err="1">
              <a:latin typeface="Calibri Light" panose="020F0302020204030204"/>
            </a:rPr>
            <a:t>Diagnóstico</a:t>
          </a:r>
          <a:r>
            <a:rPr lang="en-US" sz="2400" kern="1200" dirty="0">
              <a:latin typeface="Calibri Light" panose="020F0302020204030204"/>
            </a:rPr>
            <a:t> / </a:t>
          </a:r>
          <a:r>
            <a:rPr lang="en-US" sz="2400" kern="1200" dirty="0" err="1">
              <a:latin typeface="Calibri Light" panose="020F0302020204030204"/>
            </a:rPr>
            <a:t>Evaluación</a:t>
          </a:r>
          <a:endParaRPr lang="en-US" sz="2400" kern="1200" dirty="0"/>
        </a:p>
      </dsp:txBody>
      <dsp:txXfrm>
        <a:off x="38406" y="2469792"/>
        <a:ext cx="6562009" cy="709942"/>
      </dsp:txXfrm>
    </dsp:sp>
    <dsp:sp modelId="{C6BD0C25-DE38-4029-93F6-B0ED7EF11D07}">
      <dsp:nvSpPr>
        <dsp:cNvPr id="0" name=""/>
        <dsp:cNvSpPr/>
      </dsp:nvSpPr>
      <dsp:spPr>
        <a:xfrm>
          <a:off x="0" y="3223112"/>
          <a:ext cx="6638821" cy="1208662"/>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222250" rtl="0">
            <a:lnSpc>
              <a:spcPct val="90000"/>
            </a:lnSpc>
            <a:spcBef>
              <a:spcPct val="0"/>
            </a:spcBef>
            <a:spcAft>
              <a:spcPct val="35000"/>
            </a:spcAft>
            <a:buNone/>
          </a:pPr>
          <a:endParaRPr lang="en-US" sz="500" b="0" i="0" kern="1200">
            <a:highlight>
              <a:srgbClr val="FFFF00"/>
            </a:highlight>
            <a:latin typeface="Calibri Light" panose="020F0302020204030204"/>
          </a:endParaRPr>
        </a:p>
      </dsp:txBody>
      <dsp:txXfrm>
        <a:off x="59002" y="3282114"/>
        <a:ext cx="6520817" cy="1090658"/>
      </dsp:txXfrm>
    </dsp:sp>
    <dsp:sp modelId="{42241CDC-FA32-48AB-B712-2786D239F931}">
      <dsp:nvSpPr>
        <dsp:cNvPr id="0" name=""/>
        <dsp:cNvSpPr/>
      </dsp:nvSpPr>
      <dsp:spPr>
        <a:xfrm>
          <a:off x="0" y="4436746"/>
          <a:ext cx="6638821" cy="1208662"/>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a:t>Levels of Care </a:t>
          </a:r>
          <a:r>
            <a:rPr lang="en-US" sz="2400" b="0" i="0" kern="1200" dirty="0">
              <a:latin typeface="Calibri Light" panose="020F0302020204030204"/>
            </a:rPr>
            <a:t>/ </a:t>
          </a:r>
          <a:r>
            <a:rPr lang="en-US" sz="2400" b="0" i="0" kern="1200" dirty="0" err="1">
              <a:latin typeface="Calibri Light" panose="020F0302020204030204"/>
            </a:rPr>
            <a:t>Niveles</a:t>
          </a:r>
          <a:r>
            <a:rPr lang="en-US" sz="2400" b="0" i="0" kern="1200" dirty="0">
              <a:latin typeface="Calibri Light" panose="020F0302020204030204"/>
            </a:rPr>
            <a:t> de </a:t>
          </a:r>
          <a:r>
            <a:rPr lang="en-US" sz="2400" b="0" i="0" kern="1200" dirty="0" err="1">
              <a:latin typeface="Calibri Light" panose="020F0302020204030204"/>
            </a:rPr>
            <a:t>cuidado</a:t>
          </a:r>
          <a:endParaRPr lang="en-US" sz="2400" kern="1200" dirty="0"/>
        </a:p>
        <a:p>
          <a:pPr marL="0" lvl="0" indent="0" algn="l" defTabSz="1066800" rtl="0">
            <a:lnSpc>
              <a:spcPct val="90000"/>
            </a:lnSpc>
            <a:spcBef>
              <a:spcPct val="0"/>
            </a:spcBef>
            <a:spcAft>
              <a:spcPct val="35000"/>
            </a:spcAft>
            <a:buNone/>
          </a:pPr>
          <a:endParaRPr lang="en-US" sz="2400" b="0" i="0" kern="1200" dirty="0">
            <a:highlight>
              <a:srgbClr val="FFFF00"/>
            </a:highlight>
            <a:latin typeface="Calibri Light" panose="020F0302020204030204"/>
          </a:endParaRPr>
        </a:p>
        <a:p>
          <a:pPr marL="0" lvl="0" indent="0" algn="l" defTabSz="1066800" rtl="0">
            <a:lnSpc>
              <a:spcPct val="90000"/>
            </a:lnSpc>
            <a:spcBef>
              <a:spcPct val="0"/>
            </a:spcBef>
            <a:spcAft>
              <a:spcPct val="35000"/>
            </a:spcAft>
            <a:buNone/>
          </a:pPr>
          <a:r>
            <a:rPr lang="en-US" sz="2400" b="0" i="0" kern="1200" dirty="0"/>
            <a:t>Treatment/Planning</a:t>
          </a:r>
          <a:r>
            <a:rPr lang="en-US" sz="2400" b="0" i="0" kern="1200" dirty="0">
              <a:latin typeface="Calibri Light" panose="020F0302020204030204"/>
            </a:rPr>
            <a:t> </a:t>
          </a:r>
          <a:r>
            <a:rPr lang="en-US" sz="2400" b="0" i="0" kern="1200" dirty="0"/>
            <a:t> - </a:t>
          </a:r>
          <a:r>
            <a:rPr lang="en-US" sz="2000" b="0" i="0" kern="1200" dirty="0"/>
            <a:t>Traditional/Non-traditional/Support Services /Faith communities/</a:t>
          </a:r>
          <a:r>
            <a:rPr lang="en-US" sz="2000" b="0" i="0" kern="1200" dirty="0">
              <a:latin typeface="Calibri Light" panose="020F0302020204030204"/>
            </a:rPr>
            <a:t> </a:t>
          </a:r>
          <a:r>
            <a:rPr lang="en-US" sz="2000" b="0" i="0" kern="1200" dirty="0"/>
            <a:t>Natural </a:t>
          </a:r>
          <a:r>
            <a:rPr lang="en-US" sz="2000" b="0" i="0" kern="1200" dirty="0">
              <a:highlight>
                <a:srgbClr val="FFFF00"/>
              </a:highlight>
            </a:rPr>
            <a:t>Supports</a:t>
          </a:r>
          <a:endParaRPr lang="en-US" sz="2000" kern="1200" dirty="0"/>
        </a:p>
      </dsp:txBody>
      <dsp:txXfrm>
        <a:off x="59002" y="4495748"/>
        <a:ext cx="6520817" cy="1090658"/>
      </dsp:txXfrm>
    </dsp:sp>
    <dsp:sp modelId="{0EB333E7-24EB-437C-9AD1-B75D8F8E1C43}">
      <dsp:nvSpPr>
        <dsp:cNvPr id="0" name=""/>
        <dsp:cNvSpPr/>
      </dsp:nvSpPr>
      <dsp:spPr>
        <a:xfrm>
          <a:off x="0" y="5650380"/>
          <a:ext cx="6638821" cy="120866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0" i="0" kern="1200" dirty="0"/>
            <a:t>Discharge Planning &amp; Post Treatment</a:t>
          </a:r>
          <a:r>
            <a:rPr lang="en-US" sz="2400" kern="1200" dirty="0">
              <a:latin typeface="Calibri Light" panose="020F0302020204030204"/>
            </a:rPr>
            <a:t> / </a:t>
          </a:r>
          <a:r>
            <a:rPr lang="en-US" sz="2400" kern="1200" dirty="0" err="1"/>
            <a:t>Planificación</a:t>
          </a:r>
          <a:r>
            <a:rPr lang="en-US" sz="2400" kern="1200" dirty="0"/>
            <a:t> del </a:t>
          </a:r>
          <a:r>
            <a:rPr lang="en-US" sz="2400" kern="1200" dirty="0" err="1"/>
            <a:t>alta</a:t>
          </a:r>
          <a:r>
            <a:rPr lang="en-US" sz="2400" kern="1200" dirty="0"/>
            <a:t> y post-</a:t>
          </a:r>
          <a:r>
            <a:rPr lang="en-US" sz="2400" kern="1200" dirty="0" err="1"/>
            <a:t>tratamiento</a:t>
          </a:r>
          <a:endParaRPr lang="en-US" sz="2400" kern="1200" dirty="0"/>
        </a:p>
      </dsp:txBody>
      <dsp:txXfrm>
        <a:off x="59002" y="5709382"/>
        <a:ext cx="6520817" cy="10906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111F6-31E9-4394-8C5B-C0670415DFCE}">
      <dsp:nvSpPr>
        <dsp:cNvPr id="0" name=""/>
        <dsp:cNvSpPr/>
      </dsp:nvSpPr>
      <dsp:spPr>
        <a:xfrm>
          <a:off x="0" y="540601"/>
          <a:ext cx="3336510" cy="200190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Parental resilience/</a:t>
          </a:r>
        </a:p>
        <a:p>
          <a:pPr marL="0" lvl="0" indent="0" algn="ctr" defTabSz="1244600">
            <a:lnSpc>
              <a:spcPct val="90000"/>
            </a:lnSpc>
            <a:spcBef>
              <a:spcPct val="0"/>
            </a:spcBef>
            <a:spcAft>
              <a:spcPct val="35000"/>
            </a:spcAft>
            <a:buNone/>
          </a:pPr>
          <a:r>
            <a:rPr lang="en-US" sz="2800" kern="1200" dirty="0" err="1">
              <a:latin typeface="Arial" panose="020B0604020202020204" pitchFamily="34" charset="0"/>
              <a:cs typeface="Arial" panose="020B0604020202020204" pitchFamily="34" charset="0"/>
            </a:rPr>
            <a:t>Resiliencia</a:t>
          </a:r>
          <a:r>
            <a:rPr lang="en-US" sz="2800" kern="1200" dirty="0">
              <a:latin typeface="Arial" panose="020B0604020202020204" pitchFamily="34" charset="0"/>
              <a:cs typeface="Arial" panose="020B0604020202020204" pitchFamily="34" charset="0"/>
            </a:rPr>
            <a:t> de padres</a:t>
          </a:r>
        </a:p>
      </dsp:txBody>
      <dsp:txXfrm>
        <a:off x="0" y="540601"/>
        <a:ext cx="3336510" cy="2001906"/>
      </dsp:txXfrm>
    </dsp:sp>
    <dsp:sp modelId="{40B78E4D-4E61-498E-8D0C-F35520C5A287}">
      <dsp:nvSpPr>
        <dsp:cNvPr id="0" name=""/>
        <dsp:cNvSpPr/>
      </dsp:nvSpPr>
      <dsp:spPr>
        <a:xfrm>
          <a:off x="3670162" y="540601"/>
          <a:ext cx="3336510" cy="200190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Social connections/</a:t>
          </a:r>
        </a:p>
        <a:p>
          <a:pPr marL="0" lvl="0" indent="0" algn="ctr" defTabSz="1244600">
            <a:lnSpc>
              <a:spcPct val="90000"/>
            </a:lnSpc>
            <a:spcBef>
              <a:spcPct val="0"/>
            </a:spcBef>
            <a:spcAft>
              <a:spcPct val="35000"/>
            </a:spcAft>
            <a:buNone/>
          </a:pPr>
          <a:r>
            <a:rPr lang="en-US" sz="2800" kern="1200" dirty="0" err="1">
              <a:latin typeface="Arial" panose="020B0604020202020204" pitchFamily="34" charset="0"/>
              <a:cs typeface="Arial" panose="020B0604020202020204" pitchFamily="34" charset="0"/>
            </a:rPr>
            <a:t>Conexiones</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Sociales</a:t>
          </a:r>
          <a:endParaRPr lang="en-US" sz="2800" kern="1200" dirty="0">
            <a:latin typeface="Arial" panose="020B0604020202020204" pitchFamily="34" charset="0"/>
            <a:cs typeface="Arial" panose="020B0604020202020204" pitchFamily="34" charset="0"/>
          </a:endParaRPr>
        </a:p>
      </dsp:txBody>
      <dsp:txXfrm>
        <a:off x="3670162" y="540601"/>
        <a:ext cx="3336510" cy="2001906"/>
      </dsp:txXfrm>
    </dsp:sp>
    <dsp:sp modelId="{C3098900-2248-446C-8FB8-8AC151098821}">
      <dsp:nvSpPr>
        <dsp:cNvPr id="0" name=""/>
        <dsp:cNvSpPr/>
      </dsp:nvSpPr>
      <dsp:spPr>
        <a:xfrm>
          <a:off x="7340324" y="540601"/>
          <a:ext cx="3336510" cy="200190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Knowledge of parenting and child development/ </a:t>
          </a:r>
        </a:p>
        <a:p>
          <a:pPr marL="0" lvl="0" indent="0" algn="ctr" defTabSz="889000">
            <a:lnSpc>
              <a:spcPct val="90000"/>
            </a:lnSpc>
            <a:spcBef>
              <a:spcPct val="0"/>
            </a:spcBef>
            <a:spcAft>
              <a:spcPct val="35000"/>
            </a:spcAft>
            <a:buNone/>
          </a:pPr>
          <a:r>
            <a:rPr lang="en-US" sz="2000" kern="1200" dirty="0" err="1">
              <a:latin typeface="Arial" panose="020B0604020202020204" pitchFamily="34" charset="0"/>
              <a:cs typeface="Arial" panose="020B0604020202020204" pitchFamily="34" charset="0"/>
            </a:rPr>
            <a:t>Conocimiento</a:t>
          </a:r>
          <a:r>
            <a:rPr lang="en-US" sz="2000" kern="1200" dirty="0">
              <a:latin typeface="Arial" panose="020B0604020202020204" pitchFamily="34" charset="0"/>
              <a:cs typeface="Arial" panose="020B0604020202020204" pitchFamily="34" charset="0"/>
            </a:rPr>
            <a:t> de </a:t>
          </a:r>
          <a:r>
            <a:rPr lang="en-US" sz="2000" kern="1200" dirty="0" err="1">
              <a:latin typeface="Arial" panose="020B0604020202020204" pitchFamily="34" charset="0"/>
              <a:cs typeface="Arial" panose="020B0604020202020204" pitchFamily="34" charset="0"/>
            </a:rPr>
            <a:t>crianza</a:t>
          </a:r>
          <a:r>
            <a:rPr lang="en-US" sz="2000" kern="1200" dirty="0">
              <a:latin typeface="Arial" panose="020B0604020202020204" pitchFamily="34" charset="0"/>
              <a:cs typeface="Arial" panose="020B0604020202020204" pitchFamily="34" charset="0"/>
            </a:rPr>
            <a:t> y </a:t>
          </a:r>
          <a:r>
            <a:rPr lang="en-US" sz="2000" kern="1200" dirty="0" err="1">
              <a:latin typeface="Arial" panose="020B0604020202020204" pitchFamily="34" charset="0"/>
              <a:cs typeface="Arial" panose="020B0604020202020204" pitchFamily="34" charset="0"/>
            </a:rPr>
            <a:t>desarrollo</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infantil</a:t>
          </a:r>
          <a:endParaRPr lang="en-US" sz="2000" kern="1200" dirty="0">
            <a:latin typeface="Arial" panose="020B0604020202020204" pitchFamily="34" charset="0"/>
            <a:cs typeface="Arial" panose="020B0604020202020204" pitchFamily="34" charset="0"/>
          </a:endParaRPr>
        </a:p>
      </dsp:txBody>
      <dsp:txXfrm>
        <a:off x="7340324" y="540601"/>
        <a:ext cx="3336510" cy="2001906"/>
      </dsp:txXfrm>
    </dsp:sp>
    <dsp:sp modelId="{CC18ED6A-01EE-4236-9E80-3FC9C0EE64D3}">
      <dsp:nvSpPr>
        <dsp:cNvPr id="0" name=""/>
        <dsp:cNvSpPr/>
      </dsp:nvSpPr>
      <dsp:spPr>
        <a:xfrm>
          <a:off x="1835081" y="2876159"/>
          <a:ext cx="3336510" cy="2001906"/>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Concrete support in times of need/</a:t>
          </a:r>
        </a:p>
        <a:p>
          <a:pPr marL="0" lvl="0" indent="0" algn="ctr" defTabSz="1244600">
            <a:lnSpc>
              <a:spcPct val="90000"/>
            </a:lnSpc>
            <a:spcBef>
              <a:spcPct val="0"/>
            </a:spcBef>
            <a:spcAft>
              <a:spcPct val="35000"/>
            </a:spcAft>
            <a:buNone/>
          </a:pPr>
          <a:r>
            <a:rPr lang="en-US" sz="2800" kern="1200" dirty="0" err="1">
              <a:latin typeface="Arial" panose="020B0604020202020204" pitchFamily="34" charset="0"/>
              <a:cs typeface="Arial" panose="020B0604020202020204" pitchFamily="34" charset="0"/>
            </a:rPr>
            <a:t>Apoyo</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concreto</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en</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momentos</a:t>
          </a:r>
          <a:r>
            <a:rPr lang="en-US" sz="2800" kern="1200" dirty="0">
              <a:latin typeface="Arial" panose="020B0604020202020204" pitchFamily="34" charset="0"/>
              <a:cs typeface="Arial" panose="020B0604020202020204" pitchFamily="34" charset="0"/>
            </a:rPr>
            <a:t> de </a:t>
          </a:r>
          <a:r>
            <a:rPr lang="en-US" sz="2800" kern="1200" dirty="0" err="1">
              <a:latin typeface="Arial" panose="020B0604020202020204" pitchFamily="34" charset="0"/>
              <a:cs typeface="Arial" panose="020B0604020202020204" pitchFamily="34" charset="0"/>
            </a:rPr>
            <a:t>necesidad</a:t>
          </a:r>
          <a:endParaRPr lang="en-US" sz="2800" kern="1200" dirty="0">
            <a:latin typeface="Arial" panose="020B0604020202020204" pitchFamily="34" charset="0"/>
            <a:cs typeface="Arial" panose="020B0604020202020204" pitchFamily="34" charset="0"/>
          </a:endParaRPr>
        </a:p>
      </dsp:txBody>
      <dsp:txXfrm>
        <a:off x="1835081" y="2876159"/>
        <a:ext cx="3336510" cy="2001906"/>
      </dsp:txXfrm>
    </dsp:sp>
    <dsp:sp modelId="{B3C0BDE7-3EDB-438D-97F1-87E2A7848565}">
      <dsp:nvSpPr>
        <dsp:cNvPr id="0" name=""/>
        <dsp:cNvSpPr/>
      </dsp:nvSpPr>
      <dsp:spPr>
        <a:xfrm>
          <a:off x="5505243" y="2876159"/>
          <a:ext cx="3336510" cy="200190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Social and emotional competence of children/</a:t>
          </a:r>
        </a:p>
        <a:p>
          <a:pPr marL="0" lvl="0" indent="0" algn="ctr" defTabSz="1066800">
            <a:lnSpc>
              <a:spcPct val="90000"/>
            </a:lnSpc>
            <a:spcBef>
              <a:spcPct val="0"/>
            </a:spcBef>
            <a:spcAft>
              <a:spcPct val="35000"/>
            </a:spcAft>
            <a:buNone/>
          </a:pPr>
          <a:r>
            <a:rPr lang="en-US" sz="2400" kern="1200" dirty="0" err="1">
              <a:latin typeface="Arial" panose="020B0604020202020204" pitchFamily="34" charset="0"/>
              <a:cs typeface="Arial" panose="020B0604020202020204" pitchFamily="34" charset="0"/>
            </a:rPr>
            <a:t>Competencia</a:t>
          </a:r>
          <a:r>
            <a:rPr lang="en-US" sz="2400" kern="1200" dirty="0">
              <a:latin typeface="Arial" panose="020B0604020202020204" pitchFamily="34" charset="0"/>
              <a:cs typeface="Arial" panose="020B0604020202020204" pitchFamily="34" charset="0"/>
            </a:rPr>
            <a:t> socio-</a:t>
          </a:r>
          <a:r>
            <a:rPr lang="en-US" sz="2400" kern="1200" dirty="0" err="1">
              <a:latin typeface="Arial" panose="020B0604020202020204" pitchFamily="34" charset="0"/>
              <a:cs typeface="Arial" panose="020B0604020202020204" pitchFamily="34" charset="0"/>
            </a:rPr>
            <a:t>emocional</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infantil</a:t>
          </a:r>
          <a:endParaRPr lang="en-US" sz="2400" kern="1200" dirty="0">
            <a:latin typeface="Arial" panose="020B0604020202020204" pitchFamily="34" charset="0"/>
            <a:cs typeface="Arial" panose="020B0604020202020204" pitchFamily="34" charset="0"/>
          </a:endParaRPr>
        </a:p>
      </dsp:txBody>
      <dsp:txXfrm>
        <a:off x="5505243" y="2876159"/>
        <a:ext cx="3336510" cy="20019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34BFD-0AFF-4957-BE68-2AB86C0B96D7}">
      <dsp:nvSpPr>
        <dsp:cNvPr id="0" name=""/>
        <dsp:cNvSpPr/>
      </dsp:nvSpPr>
      <dsp:spPr>
        <a:xfrm>
          <a:off x="0" y="3805291"/>
          <a:ext cx="2404533" cy="287323"/>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010" tIns="92456" rIns="171010" bIns="92456" numCol="1" spcCol="1270" anchor="ctr" anchorCtr="0">
          <a:noAutofit/>
        </a:bodyPr>
        <a:lstStyle/>
        <a:p>
          <a:pPr marL="0" lvl="0" indent="0" algn="ctr" defTabSz="577850">
            <a:lnSpc>
              <a:spcPct val="90000"/>
            </a:lnSpc>
            <a:spcBef>
              <a:spcPct val="0"/>
            </a:spcBef>
            <a:spcAft>
              <a:spcPct val="35000"/>
            </a:spcAft>
            <a:buNone/>
          </a:pPr>
          <a:r>
            <a:rPr lang="en-US" sz="1300" kern="1200"/>
            <a:t>Use</a:t>
          </a:r>
        </a:p>
      </dsp:txBody>
      <dsp:txXfrm>
        <a:off x="0" y="3805291"/>
        <a:ext cx="2404533" cy="287323"/>
      </dsp:txXfrm>
    </dsp:sp>
    <dsp:sp modelId="{B240DCD4-0F29-4314-88A0-ADAC2862A108}">
      <dsp:nvSpPr>
        <dsp:cNvPr id="0" name=""/>
        <dsp:cNvSpPr/>
      </dsp:nvSpPr>
      <dsp:spPr>
        <a:xfrm>
          <a:off x="2404533" y="3805291"/>
          <a:ext cx="7213599" cy="287323"/>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326" tIns="139700" rIns="146326" bIns="139700" numCol="1" spcCol="1270" anchor="ctr" anchorCtr="0">
          <a:noAutofit/>
        </a:bodyPr>
        <a:lstStyle/>
        <a:p>
          <a:pPr marL="0" lvl="0" indent="0" algn="l" defTabSz="488950">
            <a:lnSpc>
              <a:spcPct val="90000"/>
            </a:lnSpc>
            <a:spcBef>
              <a:spcPct val="0"/>
            </a:spcBef>
            <a:spcAft>
              <a:spcPct val="35000"/>
            </a:spcAft>
            <a:buNone/>
          </a:pPr>
          <a:r>
            <a:rPr lang="en-US" sz="1100" kern="1200" dirty="0"/>
            <a:t>Use Love, Empathy, Gratitude and Smiles (L.E.G.S)  to encourage myself and my children./ </a:t>
          </a:r>
          <a:r>
            <a:rPr lang="es-MX" sz="1100" kern="1200" dirty="0"/>
            <a:t>Utilizar el Amor, la Empatía, la Gratitud y las Sonrisas (L.E.G.S) para animarme a mí mismo y a mis hijos.</a:t>
          </a:r>
          <a:endParaRPr lang="en-US" sz="1100" kern="1200" dirty="0"/>
        </a:p>
      </dsp:txBody>
      <dsp:txXfrm>
        <a:off x="2404533" y="3805291"/>
        <a:ext cx="7213599" cy="287323"/>
      </dsp:txXfrm>
    </dsp:sp>
    <dsp:sp modelId="{C395A8DB-14E7-41D7-9207-4448F64292EC}">
      <dsp:nvSpPr>
        <dsp:cNvPr id="0" name=""/>
        <dsp:cNvSpPr/>
      </dsp:nvSpPr>
      <dsp:spPr>
        <a:xfrm rot="10800000">
          <a:off x="0" y="3367698"/>
          <a:ext cx="2404533" cy="441903"/>
        </a:xfrm>
        <a:prstGeom prst="upArrowCallout">
          <a:avLst>
            <a:gd name="adj1" fmla="val 5000"/>
            <a:gd name="adj2" fmla="val 10000"/>
            <a:gd name="adj3" fmla="val 15000"/>
            <a:gd name="adj4" fmla="val 64977"/>
          </a:avLst>
        </a:prstGeom>
        <a:solidFill>
          <a:schemeClr val="accent2">
            <a:hueOff val="420394"/>
            <a:satOff val="-446"/>
            <a:lumOff val="343"/>
            <a:alphaOff val="0"/>
          </a:schemeClr>
        </a:solidFill>
        <a:ln w="15875" cap="flat" cmpd="sng" algn="ctr">
          <a:solidFill>
            <a:schemeClr val="accent2">
              <a:hueOff val="420394"/>
              <a:satOff val="-446"/>
              <a:lumOff val="34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010" tIns="92456" rIns="171010" bIns="92456" numCol="1" spcCol="1270" anchor="ctr" anchorCtr="0">
          <a:noAutofit/>
        </a:bodyPr>
        <a:lstStyle/>
        <a:p>
          <a:pPr marL="0" lvl="0" indent="0" algn="ctr" defTabSz="577850">
            <a:lnSpc>
              <a:spcPct val="90000"/>
            </a:lnSpc>
            <a:spcBef>
              <a:spcPct val="0"/>
            </a:spcBef>
            <a:spcAft>
              <a:spcPct val="35000"/>
            </a:spcAft>
            <a:buNone/>
          </a:pPr>
          <a:r>
            <a:rPr lang="en-US" sz="1300" kern="1200"/>
            <a:t>Develop</a:t>
          </a:r>
        </a:p>
      </dsp:txBody>
      <dsp:txXfrm rot="-10800000">
        <a:off x="0" y="3367698"/>
        <a:ext cx="2404533" cy="287237"/>
      </dsp:txXfrm>
    </dsp:sp>
    <dsp:sp modelId="{4791A655-1F5F-42C9-9909-81DA33E0EF06}">
      <dsp:nvSpPr>
        <dsp:cNvPr id="0" name=""/>
        <dsp:cNvSpPr/>
      </dsp:nvSpPr>
      <dsp:spPr>
        <a:xfrm>
          <a:off x="2404533" y="3367698"/>
          <a:ext cx="7213599" cy="287237"/>
        </a:xfrm>
        <a:prstGeom prst="rect">
          <a:avLst/>
        </a:prstGeom>
        <a:solidFill>
          <a:schemeClr val="accent2">
            <a:tint val="40000"/>
            <a:alpha val="90000"/>
            <a:hueOff val="522934"/>
            <a:satOff val="179"/>
            <a:lumOff val="55"/>
            <a:alphaOff val="0"/>
          </a:schemeClr>
        </a:solidFill>
        <a:ln w="15875" cap="flat" cmpd="sng" algn="ctr">
          <a:solidFill>
            <a:schemeClr val="accent2">
              <a:tint val="40000"/>
              <a:alpha val="90000"/>
              <a:hueOff val="522934"/>
              <a:satOff val="179"/>
              <a:lumOff val="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326" tIns="139700" rIns="146326" bIns="139700" numCol="1" spcCol="1270" anchor="ctr" anchorCtr="0">
          <a:noAutofit/>
        </a:bodyPr>
        <a:lstStyle/>
        <a:p>
          <a:pPr marL="0" lvl="0" indent="0" algn="l" defTabSz="488950">
            <a:lnSpc>
              <a:spcPct val="90000"/>
            </a:lnSpc>
            <a:spcBef>
              <a:spcPct val="0"/>
            </a:spcBef>
            <a:spcAft>
              <a:spcPct val="35000"/>
            </a:spcAft>
            <a:buNone/>
          </a:pPr>
          <a:r>
            <a:rPr lang="en-US" sz="1100" kern="1200" dirty="0"/>
            <a:t>Develop a Self Care plan and hold myself accountable to use the self care practices regularly./ </a:t>
          </a:r>
          <a:r>
            <a:rPr lang="es-MX" sz="1100" kern="1200" dirty="0"/>
            <a:t>Desarrollar un plan de Autocuidado y responsabilizarme de utilizar las prácticas de autocuidado de manera habitual.</a:t>
          </a:r>
          <a:endParaRPr lang="en-US" sz="1100" kern="1200" dirty="0"/>
        </a:p>
      </dsp:txBody>
      <dsp:txXfrm>
        <a:off x="2404533" y="3367698"/>
        <a:ext cx="7213599" cy="287237"/>
      </dsp:txXfrm>
    </dsp:sp>
    <dsp:sp modelId="{735B2E03-FBB0-4C08-BECC-1FE14565AA49}">
      <dsp:nvSpPr>
        <dsp:cNvPr id="0" name=""/>
        <dsp:cNvSpPr/>
      </dsp:nvSpPr>
      <dsp:spPr>
        <a:xfrm rot="10800000">
          <a:off x="0" y="2930105"/>
          <a:ext cx="2404533" cy="441903"/>
        </a:xfrm>
        <a:prstGeom prst="upArrowCallout">
          <a:avLst>
            <a:gd name="adj1" fmla="val 5000"/>
            <a:gd name="adj2" fmla="val 10000"/>
            <a:gd name="adj3" fmla="val 15000"/>
            <a:gd name="adj4" fmla="val 64977"/>
          </a:avLst>
        </a:prstGeom>
        <a:solidFill>
          <a:schemeClr val="accent2">
            <a:hueOff val="840789"/>
            <a:satOff val="-893"/>
            <a:lumOff val="686"/>
            <a:alphaOff val="0"/>
          </a:schemeClr>
        </a:solidFill>
        <a:ln w="15875" cap="flat" cmpd="sng" algn="ctr">
          <a:solidFill>
            <a:schemeClr val="accent2">
              <a:hueOff val="840789"/>
              <a:satOff val="-893"/>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010" tIns="92456" rIns="171010" bIns="92456" numCol="1" spcCol="1270" anchor="ctr" anchorCtr="0">
          <a:noAutofit/>
        </a:bodyPr>
        <a:lstStyle/>
        <a:p>
          <a:pPr marL="0" lvl="0" indent="0" algn="ctr" defTabSz="577850">
            <a:lnSpc>
              <a:spcPct val="90000"/>
            </a:lnSpc>
            <a:spcBef>
              <a:spcPct val="0"/>
            </a:spcBef>
            <a:spcAft>
              <a:spcPct val="35000"/>
            </a:spcAft>
            <a:buNone/>
          </a:pPr>
          <a:r>
            <a:rPr lang="en-US" sz="1300" kern="1200"/>
            <a:t>Seek out</a:t>
          </a:r>
        </a:p>
      </dsp:txBody>
      <dsp:txXfrm rot="-10800000">
        <a:off x="0" y="2930105"/>
        <a:ext cx="2404533" cy="287237"/>
      </dsp:txXfrm>
    </dsp:sp>
    <dsp:sp modelId="{E2088216-53C0-485E-8892-AD5AE21E8C24}">
      <dsp:nvSpPr>
        <dsp:cNvPr id="0" name=""/>
        <dsp:cNvSpPr/>
      </dsp:nvSpPr>
      <dsp:spPr>
        <a:xfrm>
          <a:off x="2404533" y="2930105"/>
          <a:ext cx="7213599" cy="287237"/>
        </a:xfrm>
        <a:prstGeom prst="rect">
          <a:avLst/>
        </a:prstGeom>
        <a:solidFill>
          <a:schemeClr val="accent2">
            <a:tint val="40000"/>
            <a:alpha val="90000"/>
            <a:hueOff val="1045868"/>
            <a:satOff val="357"/>
            <a:lumOff val="110"/>
            <a:alphaOff val="0"/>
          </a:schemeClr>
        </a:solidFill>
        <a:ln w="15875" cap="flat" cmpd="sng" algn="ctr">
          <a:solidFill>
            <a:schemeClr val="accent2">
              <a:tint val="40000"/>
              <a:alpha val="90000"/>
              <a:hueOff val="1045868"/>
              <a:satOff val="357"/>
              <a:lumOff val="1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326" tIns="139700" rIns="146326" bIns="139700" numCol="1" spcCol="1270" anchor="ctr" anchorCtr="0">
          <a:noAutofit/>
        </a:bodyPr>
        <a:lstStyle/>
        <a:p>
          <a:pPr marL="0" lvl="0" indent="0" algn="l" defTabSz="488950">
            <a:lnSpc>
              <a:spcPct val="90000"/>
            </a:lnSpc>
            <a:spcBef>
              <a:spcPct val="0"/>
            </a:spcBef>
            <a:spcAft>
              <a:spcPct val="35000"/>
            </a:spcAft>
            <a:buNone/>
          </a:pPr>
          <a:r>
            <a:rPr lang="en-US" sz="1100" kern="1200" dirty="0"/>
            <a:t>Seek out professional help to address any physical and mental health concerns./ </a:t>
          </a:r>
          <a:r>
            <a:rPr lang="es-MX" sz="1100" kern="1200" dirty="0"/>
            <a:t>Buscar ayuda profesional para tratar cualquier problema de salud física y mental.</a:t>
          </a:r>
          <a:endParaRPr lang="en-US" sz="1100" kern="1200" dirty="0"/>
        </a:p>
      </dsp:txBody>
      <dsp:txXfrm>
        <a:off x="2404533" y="2930105"/>
        <a:ext cx="7213599" cy="287237"/>
      </dsp:txXfrm>
    </dsp:sp>
    <dsp:sp modelId="{D3F9B4A0-16D1-418D-89AA-D5462326FBDF}">
      <dsp:nvSpPr>
        <dsp:cNvPr id="0" name=""/>
        <dsp:cNvSpPr/>
      </dsp:nvSpPr>
      <dsp:spPr>
        <a:xfrm rot="10800000">
          <a:off x="0" y="2492511"/>
          <a:ext cx="2404533" cy="441903"/>
        </a:xfrm>
        <a:prstGeom prst="upArrowCallout">
          <a:avLst>
            <a:gd name="adj1" fmla="val 5000"/>
            <a:gd name="adj2" fmla="val 10000"/>
            <a:gd name="adj3" fmla="val 15000"/>
            <a:gd name="adj4" fmla="val 64977"/>
          </a:avLst>
        </a:prstGeom>
        <a:solidFill>
          <a:schemeClr val="accent2">
            <a:hueOff val="1261183"/>
            <a:satOff val="-1339"/>
            <a:lumOff val="1029"/>
            <a:alphaOff val="0"/>
          </a:schemeClr>
        </a:solidFill>
        <a:ln w="15875" cap="flat" cmpd="sng" algn="ctr">
          <a:solidFill>
            <a:schemeClr val="accent2">
              <a:hueOff val="1261183"/>
              <a:satOff val="-1339"/>
              <a:lumOff val="102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010" tIns="92456" rIns="171010" bIns="92456" numCol="1" spcCol="1270" anchor="ctr" anchorCtr="0">
          <a:noAutofit/>
        </a:bodyPr>
        <a:lstStyle/>
        <a:p>
          <a:pPr marL="0" lvl="0" indent="0" algn="ctr" defTabSz="577850">
            <a:lnSpc>
              <a:spcPct val="90000"/>
            </a:lnSpc>
            <a:spcBef>
              <a:spcPct val="0"/>
            </a:spcBef>
            <a:spcAft>
              <a:spcPct val="35000"/>
            </a:spcAft>
            <a:buNone/>
          </a:pPr>
          <a:r>
            <a:rPr lang="en-US" sz="1300" kern="1200"/>
            <a:t>Speak</a:t>
          </a:r>
        </a:p>
      </dsp:txBody>
      <dsp:txXfrm rot="-10800000">
        <a:off x="0" y="2492511"/>
        <a:ext cx="2404533" cy="287237"/>
      </dsp:txXfrm>
    </dsp:sp>
    <dsp:sp modelId="{F4AD3DAF-6030-4D4A-B730-A89A7A0EEA1D}">
      <dsp:nvSpPr>
        <dsp:cNvPr id="0" name=""/>
        <dsp:cNvSpPr/>
      </dsp:nvSpPr>
      <dsp:spPr>
        <a:xfrm>
          <a:off x="2404533" y="2492511"/>
          <a:ext cx="7213599" cy="287237"/>
        </a:xfrm>
        <a:prstGeom prst="rect">
          <a:avLst/>
        </a:prstGeom>
        <a:solidFill>
          <a:schemeClr val="accent2">
            <a:tint val="40000"/>
            <a:alpha val="90000"/>
            <a:hueOff val="1568801"/>
            <a:satOff val="536"/>
            <a:lumOff val="165"/>
            <a:alphaOff val="0"/>
          </a:schemeClr>
        </a:solidFill>
        <a:ln w="15875" cap="flat" cmpd="sng" algn="ctr">
          <a:solidFill>
            <a:schemeClr val="accent2">
              <a:tint val="40000"/>
              <a:alpha val="90000"/>
              <a:hueOff val="1568801"/>
              <a:satOff val="536"/>
              <a:lumOff val="1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326" tIns="139700" rIns="146326" bIns="139700" numCol="1" spcCol="1270" anchor="ctr" anchorCtr="0">
          <a:noAutofit/>
        </a:bodyPr>
        <a:lstStyle/>
        <a:p>
          <a:pPr marL="0" lvl="0" indent="0" algn="l" defTabSz="488950">
            <a:lnSpc>
              <a:spcPct val="90000"/>
            </a:lnSpc>
            <a:spcBef>
              <a:spcPct val="0"/>
            </a:spcBef>
            <a:spcAft>
              <a:spcPct val="35000"/>
            </a:spcAft>
            <a:buNone/>
          </a:pPr>
          <a:r>
            <a:rPr lang="en-US" sz="1100" kern="1200" dirty="0"/>
            <a:t>Speak to a trusted person about my and my families’ needs, feelings and challenges./</a:t>
          </a:r>
          <a:r>
            <a:rPr lang="es-MX" sz="1100" kern="1200" dirty="0"/>
            <a:t>Hablar con una persona de confianza sobre mis necesidades, sentimientos y desafíos y los de mi familia</a:t>
          </a:r>
          <a:endParaRPr lang="en-US" sz="1100" kern="1200" dirty="0"/>
        </a:p>
      </dsp:txBody>
      <dsp:txXfrm>
        <a:off x="2404533" y="2492511"/>
        <a:ext cx="7213599" cy="287237"/>
      </dsp:txXfrm>
    </dsp:sp>
    <dsp:sp modelId="{4BBC4AE6-1B0E-4814-B16B-52E4D1F873A6}">
      <dsp:nvSpPr>
        <dsp:cNvPr id="0" name=""/>
        <dsp:cNvSpPr/>
      </dsp:nvSpPr>
      <dsp:spPr>
        <a:xfrm rot="10800000">
          <a:off x="-22650" y="2054918"/>
          <a:ext cx="2404533" cy="441903"/>
        </a:xfrm>
        <a:prstGeom prst="upArrowCallout">
          <a:avLst>
            <a:gd name="adj1" fmla="val 5000"/>
            <a:gd name="adj2" fmla="val 10000"/>
            <a:gd name="adj3" fmla="val 15000"/>
            <a:gd name="adj4" fmla="val 64977"/>
          </a:avLst>
        </a:prstGeom>
        <a:solidFill>
          <a:schemeClr val="accent2">
            <a:hueOff val="1681577"/>
            <a:satOff val="-1786"/>
            <a:lumOff val="1372"/>
            <a:alphaOff val="0"/>
          </a:schemeClr>
        </a:solidFill>
        <a:ln w="15875" cap="flat" cmpd="sng" algn="ctr">
          <a:solidFill>
            <a:schemeClr val="accent2">
              <a:hueOff val="1681577"/>
              <a:satOff val="-1786"/>
              <a:lumOff val="137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010" tIns="92456" rIns="171010" bIns="92456" numCol="1" spcCol="1270" anchor="ctr" anchorCtr="0">
          <a:noAutofit/>
        </a:bodyPr>
        <a:lstStyle/>
        <a:p>
          <a:pPr marL="0" lvl="0" indent="0" algn="ctr" defTabSz="577850">
            <a:lnSpc>
              <a:spcPct val="90000"/>
            </a:lnSpc>
            <a:spcBef>
              <a:spcPct val="0"/>
            </a:spcBef>
            <a:spcAft>
              <a:spcPct val="35000"/>
            </a:spcAft>
            <a:buNone/>
          </a:pPr>
          <a:r>
            <a:rPr lang="en-US" sz="1300" kern="1200"/>
            <a:t>Set up</a:t>
          </a:r>
        </a:p>
      </dsp:txBody>
      <dsp:txXfrm rot="-10800000">
        <a:off x="-22650" y="2054918"/>
        <a:ext cx="2404533" cy="287237"/>
      </dsp:txXfrm>
    </dsp:sp>
    <dsp:sp modelId="{104F15D9-772B-4D67-80DD-A9F0804B802D}">
      <dsp:nvSpPr>
        <dsp:cNvPr id="0" name=""/>
        <dsp:cNvSpPr/>
      </dsp:nvSpPr>
      <dsp:spPr>
        <a:xfrm>
          <a:off x="2336581" y="1963532"/>
          <a:ext cx="7304202" cy="470008"/>
        </a:xfrm>
        <a:prstGeom prst="rect">
          <a:avLst/>
        </a:prstGeom>
        <a:solidFill>
          <a:schemeClr val="accent2">
            <a:tint val="40000"/>
            <a:alpha val="90000"/>
            <a:hueOff val="2091735"/>
            <a:satOff val="714"/>
            <a:lumOff val="220"/>
            <a:alphaOff val="0"/>
          </a:schemeClr>
        </a:solidFill>
        <a:ln w="15875" cap="flat" cmpd="sng" algn="ctr">
          <a:solidFill>
            <a:schemeClr val="accent2">
              <a:tint val="40000"/>
              <a:alpha val="90000"/>
              <a:hueOff val="2091735"/>
              <a:satOff val="714"/>
              <a:lumOff val="2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326" tIns="139700" rIns="146326" bIns="139700" numCol="1" spcCol="1270" anchor="ctr" anchorCtr="0">
          <a:noAutofit/>
        </a:bodyPr>
        <a:lstStyle/>
        <a:p>
          <a:pPr marL="0" lvl="0" indent="0" algn="l" defTabSz="488950">
            <a:lnSpc>
              <a:spcPct val="90000"/>
            </a:lnSpc>
            <a:spcBef>
              <a:spcPct val="0"/>
            </a:spcBef>
            <a:spcAft>
              <a:spcPct val="35000"/>
            </a:spcAft>
            <a:buNone/>
          </a:pPr>
          <a:r>
            <a:rPr lang="en-US" sz="1100" kern="1200" dirty="0"/>
            <a:t>Set up a schedule with my teachers to get regular updates about my child(ren’s) progress and to speak with them about my child(ren’s) needs./ </a:t>
          </a:r>
          <a:r>
            <a:rPr lang="es-MX" sz="1100" kern="1200" dirty="0"/>
            <a:t>Establecer un horario con mis profesores para recibir actualizaciones regulares sobre el progreso de mi(s) hijo(s) y para hablar con ellos sobre las necesidades de mi(s) hijo(s).</a:t>
          </a:r>
          <a:endParaRPr lang="en-US" sz="1100" kern="1200" dirty="0"/>
        </a:p>
      </dsp:txBody>
      <dsp:txXfrm>
        <a:off x="2336581" y="1963532"/>
        <a:ext cx="7304202" cy="470008"/>
      </dsp:txXfrm>
    </dsp:sp>
    <dsp:sp modelId="{37A9E753-BEFD-425C-A50B-26DDBED72DF7}">
      <dsp:nvSpPr>
        <dsp:cNvPr id="0" name=""/>
        <dsp:cNvSpPr/>
      </dsp:nvSpPr>
      <dsp:spPr>
        <a:xfrm rot="10800000">
          <a:off x="0" y="1525939"/>
          <a:ext cx="2404533" cy="441903"/>
        </a:xfrm>
        <a:prstGeom prst="upArrowCallout">
          <a:avLst>
            <a:gd name="adj1" fmla="val 5000"/>
            <a:gd name="adj2" fmla="val 10000"/>
            <a:gd name="adj3" fmla="val 15000"/>
            <a:gd name="adj4" fmla="val 64977"/>
          </a:avLst>
        </a:prstGeom>
        <a:solidFill>
          <a:schemeClr val="accent2">
            <a:hueOff val="2101972"/>
            <a:satOff val="-2232"/>
            <a:lumOff val="1716"/>
            <a:alphaOff val="0"/>
          </a:schemeClr>
        </a:solidFill>
        <a:ln w="15875" cap="flat" cmpd="sng" algn="ctr">
          <a:solidFill>
            <a:schemeClr val="accent2">
              <a:hueOff val="2101972"/>
              <a:satOff val="-2232"/>
              <a:lumOff val="171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010" tIns="92456" rIns="171010" bIns="92456" numCol="1" spcCol="1270" anchor="ctr" anchorCtr="0">
          <a:noAutofit/>
        </a:bodyPr>
        <a:lstStyle/>
        <a:p>
          <a:pPr marL="0" lvl="0" indent="0" algn="ctr" defTabSz="577850">
            <a:lnSpc>
              <a:spcPct val="90000"/>
            </a:lnSpc>
            <a:spcBef>
              <a:spcPct val="0"/>
            </a:spcBef>
            <a:spcAft>
              <a:spcPct val="35000"/>
            </a:spcAft>
            <a:buNone/>
          </a:pPr>
          <a:r>
            <a:rPr lang="en-US" sz="1300" kern="1200"/>
            <a:t>Schedule</a:t>
          </a:r>
        </a:p>
      </dsp:txBody>
      <dsp:txXfrm rot="-10800000">
        <a:off x="0" y="1525939"/>
        <a:ext cx="2404533" cy="287237"/>
      </dsp:txXfrm>
    </dsp:sp>
    <dsp:sp modelId="{FE04EC24-B488-45AE-A33C-6CD250020DBA}">
      <dsp:nvSpPr>
        <dsp:cNvPr id="0" name=""/>
        <dsp:cNvSpPr/>
      </dsp:nvSpPr>
      <dsp:spPr>
        <a:xfrm>
          <a:off x="2404533" y="1433420"/>
          <a:ext cx="7213599" cy="472275"/>
        </a:xfrm>
        <a:prstGeom prst="rect">
          <a:avLst/>
        </a:prstGeom>
        <a:solidFill>
          <a:schemeClr val="accent2">
            <a:tint val="40000"/>
            <a:alpha val="90000"/>
            <a:hueOff val="2614669"/>
            <a:satOff val="893"/>
            <a:lumOff val="274"/>
            <a:alphaOff val="0"/>
          </a:schemeClr>
        </a:solidFill>
        <a:ln w="15875" cap="flat" cmpd="sng" algn="ctr">
          <a:solidFill>
            <a:schemeClr val="accent2">
              <a:tint val="40000"/>
              <a:alpha val="90000"/>
              <a:hueOff val="2614669"/>
              <a:satOff val="893"/>
              <a:lumOff val="2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326" tIns="139700" rIns="146326" bIns="139700" numCol="1" spcCol="1270" anchor="ctr" anchorCtr="0">
          <a:noAutofit/>
        </a:bodyPr>
        <a:lstStyle/>
        <a:p>
          <a:pPr marL="0" lvl="0" indent="0" algn="l" defTabSz="488950">
            <a:lnSpc>
              <a:spcPct val="90000"/>
            </a:lnSpc>
            <a:spcBef>
              <a:spcPct val="0"/>
            </a:spcBef>
            <a:spcAft>
              <a:spcPct val="35000"/>
            </a:spcAft>
            <a:buNone/>
          </a:pPr>
          <a:r>
            <a:rPr lang="en-US" sz="1100" kern="1200" dirty="0"/>
            <a:t>Schedule a meeting with my child(ren’s) teachers. Connect with the Parent Liaisons in my child(ren’s) school. / </a:t>
          </a:r>
          <a:r>
            <a:rPr lang="es-MX" sz="1100" kern="1200" dirty="0"/>
            <a:t>Programar una reunión con los profesores de mi(s) hijo(s). Ponerme en contacto con los coordinadores de padres de la escuela de mi(s) hijo(s). </a:t>
          </a:r>
          <a:endParaRPr lang="en-US" sz="1100" kern="1200" dirty="0"/>
        </a:p>
      </dsp:txBody>
      <dsp:txXfrm>
        <a:off x="2404533" y="1433420"/>
        <a:ext cx="7213599" cy="472275"/>
      </dsp:txXfrm>
    </dsp:sp>
    <dsp:sp modelId="{8BF8724D-BC55-4773-8D47-7524E928186F}">
      <dsp:nvSpPr>
        <dsp:cNvPr id="0" name=""/>
        <dsp:cNvSpPr/>
      </dsp:nvSpPr>
      <dsp:spPr>
        <a:xfrm rot="10800000">
          <a:off x="5933" y="995827"/>
          <a:ext cx="2404533" cy="441903"/>
        </a:xfrm>
        <a:prstGeom prst="upArrowCallout">
          <a:avLst>
            <a:gd name="adj1" fmla="val 5000"/>
            <a:gd name="adj2" fmla="val 10000"/>
            <a:gd name="adj3" fmla="val 15000"/>
            <a:gd name="adj4" fmla="val 64977"/>
          </a:avLst>
        </a:prstGeom>
        <a:solidFill>
          <a:schemeClr val="accent2">
            <a:hueOff val="2522366"/>
            <a:satOff val="-2679"/>
            <a:lumOff val="2059"/>
            <a:alphaOff val="0"/>
          </a:schemeClr>
        </a:solidFill>
        <a:ln w="15875" cap="flat" cmpd="sng" algn="ctr">
          <a:solidFill>
            <a:schemeClr val="accent2">
              <a:hueOff val="2522366"/>
              <a:satOff val="-2679"/>
              <a:lumOff val="205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010" tIns="92456" rIns="171010" bIns="92456" numCol="1" spcCol="1270" anchor="ctr" anchorCtr="0">
          <a:noAutofit/>
        </a:bodyPr>
        <a:lstStyle/>
        <a:p>
          <a:pPr marL="0" lvl="0" indent="0" algn="ctr" defTabSz="577850">
            <a:lnSpc>
              <a:spcPct val="90000"/>
            </a:lnSpc>
            <a:spcBef>
              <a:spcPct val="0"/>
            </a:spcBef>
            <a:spcAft>
              <a:spcPct val="35000"/>
            </a:spcAft>
            <a:buNone/>
          </a:pPr>
          <a:r>
            <a:rPr lang="en-US" sz="1300" kern="1200"/>
            <a:t>Connect</a:t>
          </a:r>
        </a:p>
      </dsp:txBody>
      <dsp:txXfrm rot="-10800000">
        <a:off x="5933" y="995827"/>
        <a:ext cx="2404533" cy="287237"/>
      </dsp:txXfrm>
    </dsp:sp>
    <dsp:sp modelId="{07A41130-BBF7-4C6A-8E65-CF3176CD1576}">
      <dsp:nvSpPr>
        <dsp:cNvPr id="0" name=""/>
        <dsp:cNvSpPr/>
      </dsp:nvSpPr>
      <dsp:spPr>
        <a:xfrm>
          <a:off x="2428265" y="939656"/>
          <a:ext cx="7189867" cy="526784"/>
        </a:xfrm>
        <a:prstGeom prst="rect">
          <a:avLst/>
        </a:prstGeom>
        <a:solidFill>
          <a:schemeClr val="accent2">
            <a:tint val="40000"/>
            <a:alpha val="90000"/>
            <a:hueOff val="3137603"/>
            <a:satOff val="1071"/>
            <a:lumOff val="329"/>
            <a:alphaOff val="0"/>
          </a:schemeClr>
        </a:solidFill>
        <a:ln w="15875" cap="flat" cmpd="sng" algn="ctr">
          <a:solidFill>
            <a:schemeClr val="accent2">
              <a:tint val="40000"/>
              <a:alpha val="90000"/>
              <a:hueOff val="3137603"/>
              <a:satOff val="1071"/>
              <a:lumOff val="3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326" tIns="139700" rIns="146326" bIns="139700" numCol="1" spcCol="1270" anchor="ctr" anchorCtr="0">
          <a:noAutofit/>
        </a:bodyPr>
        <a:lstStyle/>
        <a:p>
          <a:pPr marL="0" lvl="0" indent="0" algn="l" defTabSz="488950">
            <a:lnSpc>
              <a:spcPct val="90000"/>
            </a:lnSpc>
            <a:spcBef>
              <a:spcPct val="0"/>
            </a:spcBef>
            <a:spcAft>
              <a:spcPct val="35000"/>
            </a:spcAft>
            <a:buNone/>
          </a:pPr>
          <a:r>
            <a:rPr lang="en-US" sz="1100" kern="1200" dirty="0"/>
            <a:t>Connect your District’s “Welcome Center.”  They are there to help! Know the community resources./ </a:t>
          </a:r>
          <a:r>
            <a:rPr lang="es-MX" sz="1100" kern="1200" dirty="0"/>
            <a:t>Conecta con el "Centro de Bienvenida" de tu distrito.  ¡Están ahí para ayudar! Conozca los recursos de la comunidad.</a:t>
          </a:r>
          <a:endParaRPr lang="en-US" sz="1100" kern="1200" dirty="0"/>
        </a:p>
        <a:p>
          <a:pPr marL="0" lvl="0" indent="0" algn="l" defTabSz="488950">
            <a:lnSpc>
              <a:spcPct val="90000"/>
            </a:lnSpc>
            <a:spcBef>
              <a:spcPct val="0"/>
            </a:spcBef>
            <a:spcAft>
              <a:spcPct val="35000"/>
            </a:spcAft>
            <a:buNone/>
          </a:pPr>
          <a:endParaRPr lang="es-CO" sz="1100" kern="1200" dirty="0"/>
        </a:p>
      </dsp:txBody>
      <dsp:txXfrm>
        <a:off x="2428265" y="939656"/>
        <a:ext cx="7189867" cy="526784"/>
      </dsp:txXfrm>
    </dsp:sp>
    <dsp:sp modelId="{2E2A88D9-E00C-4F7D-A727-938024772F10}">
      <dsp:nvSpPr>
        <dsp:cNvPr id="0" name=""/>
        <dsp:cNvSpPr/>
      </dsp:nvSpPr>
      <dsp:spPr>
        <a:xfrm rot="10800000">
          <a:off x="0" y="438460"/>
          <a:ext cx="2404533" cy="441903"/>
        </a:xfrm>
        <a:prstGeom prst="upArrowCallout">
          <a:avLst>
            <a:gd name="adj1" fmla="val 5000"/>
            <a:gd name="adj2" fmla="val 10000"/>
            <a:gd name="adj3" fmla="val 15000"/>
            <a:gd name="adj4" fmla="val 64977"/>
          </a:avLst>
        </a:prstGeom>
        <a:solidFill>
          <a:schemeClr val="accent2">
            <a:hueOff val="2942761"/>
            <a:satOff val="-3125"/>
            <a:lumOff val="2402"/>
            <a:alphaOff val="0"/>
          </a:schemeClr>
        </a:solidFill>
        <a:ln w="15875" cap="flat" cmpd="sng" algn="ctr">
          <a:solidFill>
            <a:schemeClr val="accent2">
              <a:hueOff val="2942761"/>
              <a:satOff val="-3125"/>
              <a:lumOff val="240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010" tIns="92456" rIns="171010" bIns="92456" numCol="1" spcCol="1270" anchor="ctr" anchorCtr="0">
          <a:noAutofit/>
        </a:bodyPr>
        <a:lstStyle/>
        <a:p>
          <a:pPr marL="0" lvl="0" indent="0" algn="ctr" defTabSz="577850">
            <a:lnSpc>
              <a:spcPct val="90000"/>
            </a:lnSpc>
            <a:spcBef>
              <a:spcPct val="0"/>
            </a:spcBef>
            <a:spcAft>
              <a:spcPct val="35000"/>
            </a:spcAft>
            <a:buNone/>
          </a:pPr>
          <a:r>
            <a:rPr lang="en-US" sz="1300" kern="1200"/>
            <a:t>Expand</a:t>
          </a:r>
        </a:p>
      </dsp:txBody>
      <dsp:txXfrm rot="-10800000">
        <a:off x="0" y="438460"/>
        <a:ext cx="2404533" cy="287237"/>
      </dsp:txXfrm>
    </dsp:sp>
    <dsp:sp modelId="{2CA2C040-0C3B-4839-B014-440535358438}">
      <dsp:nvSpPr>
        <dsp:cNvPr id="0" name=""/>
        <dsp:cNvSpPr/>
      </dsp:nvSpPr>
      <dsp:spPr>
        <a:xfrm>
          <a:off x="2404533" y="438460"/>
          <a:ext cx="7213599" cy="287237"/>
        </a:xfrm>
        <a:prstGeom prst="rect">
          <a:avLst/>
        </a:prstGeom>
        <a:solidFill>
          <a:schemeClr val="accent2">
            <a:tint val="40000"/>
            <a:alpha val="90000"/>
            <a:hueOff val="3660536"/>
            <a:satOff val="1250"/>
            <a:lumOff val="384"/>
            <a:alphaOff val="0"/>
          </a:schemeClr>
        </a:solidFill>
        <a:ln w="15875" cap="flat" cmpd="sng" algn="ctr">
          <a:solidFill>
            <a:schemeClr val="accent2">
              <a:tint val="40000"/>
              <a:alpha val="90000"/>
              <a:hueOff val="3660536"/>
              <a:satOff val="1250"/>
              <a:lumOff val="3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326" tIns="139700" rIns="146326" bIns="139700" numCol="1" spcCol="1270" anchor="ctr" anchorCtr="0">
          <a:noAutofit/>
        </a:bodyPr>
        <a:lstStyle/>
        <a:p>
          <a:pPr marL="0" lvl="0" indent="0" algn="l" defTabSz="488950">
            <a:lnSpc>
              <a:spcPct val="90000"/>
            </a:lnSpc>
            <a:spcBef>
              <a:spcPct val="0"/>
            </a:spcBef>
            <a:spcAft>
              <a:spcPct val="35000"/>
            </a:spcAft>
            <a:buNone/>
          </a:pPr>
          <a:r>
            <a:rPr lang="en-US" sz="1100" kern="1200" dirty="0"/>
            <a:t>Expand my  formal and informal support network. Reconnect with family and friends./ </a:t>
          </a:r>
          <a:r>
            <a:rPr lang="es-MX" sz="1100" kern="1200" dirty="0"/>
            <a:t>Ampliar mi red de apoyo formal e informal. Reconectar con la familia y los amigos.</a:t>
          </a:r>
          <a:r>
            <a:rPr lang="en-US" sz="1100" kern="1200" dirty="0"/>
            <a:t> </a:t>
          </a:r>
        </a:p>
      </dsp:txBody>
      <dsp:txXfrm>
        <a:off x="2404533" y="438460"/>
        <a:ext cx="7213599" cy="287237"/>
      </dsp:txXfrm>
    </dsp:sp>
    <dsp:sp modelId="{5CAB3B04-AA98-4DE4-95AC-33F3F149CA03}">
      <dsp:nvSpPr>
        <dsp:cNvPr id="0" name=""/>
        <dsp:cNvSpPr/>
      </dsp:nvSpPr>
      <dsp:spPr>
        <a:xfrm rot="10800000">
          <a:off x="0" y="866"/>
          <a:ext cx="2404533" cy="441903"/>
        </a:xfrm>
        <a:prstGeom prst="upArrowCallout">
          <a:avLst>
            <a:gd name="adj1" fmla="val 5000"/>
            <a:gd name="adj2" fmla="val 10000"/>
            <a:gd name="adj3" fmla="val 15000"/>
            <a:gd name="adj4" fmla="val 64977"/>
          </a:avLst>
        </a:prstGeom>
        <a:solidFill>
          <a:schemeClr val="accent2">
            <a:hueOff val="3363155"/>
            <a:satOff val="-3572"/>
            <a:lumOff val="2745"/>
            <a:alphaOff val="0"/>
          </a:schemeClr>
        </a:solidFill>
        <a:ln w="15875" cap="flat" cmpd="sng" algn="ctr">
          <a:solidFill>
            <a:schemeClr val="accent2">
              <a:hueOff val="3363155"/>
              <a:satOff val="-3572"/>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010" tIns="92456" rIns="171010" bIns="92456" numCol="1" spcCol="1270" anchor="ctr" anchorCtr="0">
          <a:noAutofit/>
        </a:bodyPr>
        <a:lstStyle/>
        <a:p>
          <a:pPr marL="0" lvl="0" indent="0" algn="ctr" defTabSz="577850">
            <a:lnSpc>
              <a:spcPct val="90000"/>
            </a:lnSpc>
            <a:spcBef>
              <a:spcPct val="0"/>
            </a:spcBef>
            <a:spcAft>
              <a:spcPct val="35000"/>
            </a:spcAft>
            <a:buNone/>
          </a:pPr>
          <a:r>
            <a:rPr lang="en-US" sz="1300" kern="1200"/>
            <a:t>Identify</a:t>
          </a:r>
        </a:p>
      </dsp:txBody>
      <dsp:txXfrm rot="-10800000">
        <a:off x="0" y="866"/>
        <a:ext cx="2404533" cy="287237"/>
      </dsp:txXfrm>
    </dsp:sp>
    <dsp:sp modelId="{8072BE0D-AB98-48F5-BD7E-0BEA058ADC47}">
      <dsp:nvSpPr>
        <dsp:cNvPr id="0" name=""/>
        <dsp:cNvSpPr/>
      </dsp:nvSpPr>
      <dsp:spPr>
        <a:xfrm>
          <a:off x="2404533" y="866"/>
          <a:ext cx="7213599" cy="287237"/>
        </a:xfrm>
        <a:prstGeom prst="rect">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326" tIns="139700" rIns="146326" bIns="139700" numCol="1" spcCol="1270" anchor="ctr" anchorCtr="0">
          <a:noAutofit/>
        </a:bodyPr>
        <a:lstStyle/>
        <a:p>
          <a:pPr marL="0" lvl="0" indent="0" algn="l" defTabSz="488950">
            <a:lnSpc>
              <a:spcPct val="90000"/>
            </a:lnSpc>
            <a:spcBef>
              <a:spcPct val="0"/>
            </a:spcBef>
            <a:spcAft>
              <a:spcPct val="35000"/>
            </a:spcAft>
            <a:buNone/>
          </a:pPr>
          <a:r>
            <a:rPr lang="en-US" sz="1100" kern="1200" dirty="0"/>
            <a:t>Identify the supporters in my network who can help me deal with the impact of the pandemics on my family/ </a:t>
          </a:r>
          <a:r>
            <a:rPr lang="es-MX" sz="1100" kern="1200" dirty="0"/>
            <a:t>Identificar a las personas que me apoyan en mi red y que pueden ayudarme a afrontar el impacto de las pandemias en mi familia</a:t>
          </a:r>
          <a:endParaRPr lang="en-US" sz="1100" kern="1200" dirty="0"/>
        </a:p>
      </dsp:txBody>
      <dsp:txXfrm>
        <a:off x="2404533" y="866"/>
        <a:ext cx="7213599" cy="2872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183EE-07CB-4996-B355-79EE00467D2D}">
      <dsp:nvSpPr>
        <dsp:cNvPr id="0" name=""/>
        <dsp:cNvSpPr/>
      </dsp:nvSpPr>
      <dsp:spPr>
        <a:xfrm>
          <a:off x="7372" y="207900"/>
          <a:ext cx="1314755" cy="394426"/>
        </a:xfrm>
        <a:prstGeom prst="chevron">
          <a:avLst>
            <a:gd name="adj" fmla="val 3000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701" tIns="48701" rIns="48701" bIns="48701" numCol="1" spcCol="1270" anchor="ctr" anchorCtr="0">
          <a:noAutofit/>
        </a:bodyPr>
        <a:lstStyle/>
        <a:p>
          <a:pPr marL="0" lvl="0" indent="0" algn="ctr" defTabSz="622300">
            <a:lnSpc>
              <a:spcPct val="90000"/>
            </a:lnSpc>
            <a:spcBef>
              <a:spcPct val="0"/>
            </a:spcBef>
            <a:spcAft>
              <a:spcPct val="35000"/>
            </a:spcAft>
            <a:buNone/>
          </a:pPr>
          <a:r>
            <a:rPr lang="en-US" sz="1400" kern="1200" dirty="0"/>
            <a:t>Spend</a:t>
          </a:r>
        </a:p>
      </dsp:txBody>
      <dsp:txXfrm>
        <a:off x="125700" y="207900"/>
        <a:ext cx="1078099" cy="394426"/>
      </dsp:txXfrm>
    </dsp:sp>
    <dsp:sp modelId="{FA2C2C3C-BA66-4A21-BE6F-5B2E490B4141}">
      <dsp:nvSpPr>
        <dsp:cNvPr id="0" name=""/>
        <dsp:cNvSpPr/>
      </dsp:nvSpPr>
      <dsp:spPr>
        <a:xfrm>
          <a:off x="7372" y="602327"/>
          <a:ext cx="1196427" cy="3283254"/>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4544" tIns="94544" rIns="94544" bIns="189089" numCol="1" spcCol="1270" anchor="t" anchorCtr="0">
          <a:noAutofit/>
        </a:bodyPr>
        <a:lstStyle/>
        <a:p>
          <a:pPr marL="0" lvl="0" indent="0" algn="l" defTabSz="488950">
            <a:lnSpc>
              <a:spcPct val="90000"/>
            </a:lnSpc>
            <a:spcBef>
              <a:spcPct val="0"/>
            </a:spcBef>
            <a:spcAft>
              <a:spcPct val="35000"/>
            </a:spcAft>
            <a:buNone/>
          </a:pPr>
          <a:r>
            <a:rPr lang="en-US" sz="1100" kern="1200" dirty="0"/>
            <a:t>Spend time with my child(ren) around their fun activities, school/ work/faith related activities and cultural celebration and events.</a:t>
          </a:r>
        </a:p>
        <a:p>
          <a:pPr marL="0" lvl="0" indent="0" algn="l" defTabSz="488950">
            <a:lnSpc>
              <a:spcPct val="90000"/>
            </a:lnSpc>
            <a:spcBef>
              <a:spcPct val="0"/>
            </a:spcBef>
            <a:spcAft>
              <a:spcPct val="35000"/>
            </a:spcAft>
            <a:buNone/>
          </a:pPr>
          <a:endParaRPr lang="en-US" sz="1100" kern="1200" dirty="0"/>
        </a:p>
        <a:p>
          <a:pPr marL="0" lvl="0" indent="0" algn="l" defTabSz="488950">
            <a:lnSpc>
              <a:spcPct val="90000"/>
            </a:lnSpc>
            <a:spcBef>
              <a:spcPct val="0"/>
            </a:spcBef>
            <a:spcAft>
              <a:spcPct val="35000"/>
            </a:spcAft>
            <a:buNone/>
          </a:pPr>
          <a:r>
            <a:rPr lang="es-MX" sz="1100" kern="1200" dirty="0"/>
            <a:t>Pasar tiempo con mi(s) hijo(s) en torno a sus actividades divertidas, actividades relacionadas con la escuela/trabajo/fe y celebraciones y eventos culturales.</a:t>
          </a:r>
          <a:endParaRPr lang="en-US" sz="1100" kern="1200" dirty="0"/>
        </a:p>
        <a:p>
          <a:pPr marL="0" lvl="0" indent="0" algn="l" defTabSz="488950">
            <a:lnSpc>
              <a:spcPct val="90000"/>
            </a:lnSpc>
            <a:spcBef>
              <a:spcPct val="0"/>
            </a:spcBef>
            <a:spcAft>
              <a:spcPct val="35000"/>
            </a:spcAft>
            <a:buNone/>
          </a:pPr>
          <a:endParaRPr lang="en-US" sz="1100" kern="1200" dirty="0"/>
        </a:p>
      </dsp:txBody>
      <dsp:txXfrm>
        <a:off x="7372" y="602327"/>
        <a:ext cx="1196427" cy="3283254"/>
      </dsp:txXfrm>
    </dsp:sp>
    <dsp:sp modelId="{6E0E5460-850E-4597-B020-B6E7EA950C1A}">
      <dsp:nvSpPr>
        <dsp:cNvPr id="0" name=""/>
        <dsp:cNvSpPr/>
      </dsp:nvSpPr>
      <dsp:spPr>
        <a:xfrm>
          <a:off x="1274131" y="207900"/>
          <a:ext cx="1314755" cy="394426"/>
        </a:xfrm>
        <a:prstGeom prst="chevron">
          <a:avLst>
            <a:gd name="adj" fmla="val 30000"/>
          </a:avLst>
        </a:prstGeom>
        <a:solidFill>
          <a:schemeClr val="accent5">
            <a:hueOff val="165528"/>
            <a:satOff val="96"/>
            <a:lumOff val="948"/>
            <a:alphaOff val="0"/>
          </a:schemeClr>
        </a:solidFill>
        <a:ln w="15875" cap="flat" cmpd="sng" algn="ctr">
          <a:solidFill>
            <a:schemeClr val="accent5">
              <a:hueOff val="165528"/>
              <a:satOff val="96"/>
              <a:lumOff val="94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701" tIns="48701" rIns="48701" bIns="48701" numCol="1" spcCol="1270" anchor="ctr" anchorCtr="0">
          <a:noAutofit/>
        </a:bodyPr>
        <a:lstStyle/>
        <a:p>
          <a:pPr marL="0" lvl="0" indent="0" algn="ctr" defTabSz="622300">
            <a:lnSpc>
              <a:spcPct val="90000"/>
            </a:lnSpc>
            <a:spcBef>
              <a:spcPct val="0"/>
            </a:spcBef>
            <a:spcAft>
              <a:spcPct val="35000"/>
            </a:spcAft>
            <a:buNone/>
          </a:pPr>
          <a:r>
            <a:rPr lang="en-US" sz="1400" kern="1200" dirty="0"/>
            <a:t>Pay/</a:t>
          </a:r>
          <a:r>
            <a:rPr lang="en-US" sz="1400" kern="1200" dirty="0" err="1"/>
            <a:t>Prestar</a:t>
          </a:r>
          <a:endParaRPr lang="en-US" sz="1400" kern="1200" dirty="0"/>
        </a:p>
      </dsp:txBody>
      <dsp:txXfrm>
        <a:off x="1392459" y="207900"/>
        <a:ext cx="1078099" cy="394426"/>
      </dsp:txXfrm>
    </dsp:sp>
    <dsp:sp modelId="{E6BE30E2-9ECA-495F-97E8-D0308075323C}">
      <dsp:nvSpPr>
        <dsp:cNvPr id="0" name=""/>
        <dsp:cNvSpPr/>
      </dsp:nvSpPr>
      <dsp:spPr>
        <a:xfrm>
          <a:off x="1244089" y="602327"/>
          <a:ext cx="1196427" cy="3283254"/>
        </a:xfrm>
        <a:prstGeom prst="rect">
          <a:avLst/>
        </a:prstGeom>
        <a:solidFill>
          <a:schemeClr val="accent5">
            <a:tint val="40000"/>
            <a:alpha val="90000"/>
            <a:hueOff val="206916"/>
            <a:satOff val="534"/>
            <a:lumOff val="116"/>
            <a:alphaOff val="0"/>
          </a:schemeClr>
        </a:solidFill>
        <a:ln w="15875" cap="flat" cmpd="sng" algn="ctr">
          <a:solidFill>
            <a:schemeClr val="accent5">
              <a:tint val="40000"/>
              <a:alpha val="90000"/>
              <a:hueOff val="206916"/>
              <a:satOff val="534"/>
              <a:lumOff val="1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4544" tIns="94544" rIns="94544" bIns="189089" numCol="1" spcCol="1270" anchor="t" anchorCtr="0">
          <a:noAutofit/>
        </a:bodyPr>
        <a:lstStyle/>
        <a:p>
          <a:pPr marL="0" lvl="0" indent="0" algn="l" defTabSz="400050">
            <a:lnSpc>
              <a:spcPct val="90000"/>
            </a:lnSpc>
            <a:spcBef>
              <a:spcPct val="0"/>
            </a:spcBef>
            <a:spcAft>
              <a:spcPct val="35000"/>
            </a:spcAft>
            <a:buNone/>
          </a:pPr>
          <a:r>
            <a:rPr lang="en-US" sz="900" kern="1200" dirty="0"/>
            <a:t>Pay attention to changes in my child(ren’s) behaviors, and verbal and nonverbal communications./</a:t>
          </a:r>
        </a:p>
        <a:p>
          <a:pPr marL="0" lvl="0" indent="0" algn="l" defTabSz="400050">
            <a:lnSpc>
              <a:spcPct val="90000"/>
            </a:lnSpc>
            <a:spcBef>
              <a:spcPct val="0"/>
            </a:spcBef>
            <a:spcAft>
              <a:spcPct val="35000"/>
            </a:spcAft>
            <a:buNone/>
          </a:pPr>
          <a:endParaRPr lang="en-US" sz="900" kern="1200" dirty="0"/>
        </a:p>
        <a:p>
          <a:pPr marL="0" lvl="0" indent="0" algn="l" defTabSz="400050">
            <a:lnSpc>
              <a:spcPct val="90000"/>
            </a:lnSpc>
            <a:spcBef>
              <a:spcPct val="0"/>
            </a:spcBef>
            <a:spcAft>
              <a:spcPct val="35000"/>
            </a:spcAft>
            <a:buNone/>
          </a:pPr>
          <a:r>
            <a:rPr lang="en-US" sz="900" kern="1200" dirty="0"/>
            <a:t>Pay attention to changes in my child(ren’s) tone of voice, attitude and the amount of time they spend away from family members/</a:t>
          </a:r>
        </a:p>
        <a:p>
          <a:pPr marL="0" lvl="0" indent="0" algn="l" defTabSz="400050">
            <a:lnSpc>
              <a:spcPct val="90000"/>
            </a:lnSpc>
            <a:spcBef>
              <a:spcPct val="0"/>
            </a:spcBef>
            <a:spcAft>
              <a:spcPct val="35000"/>
            </a:spcAft>
            <a:buNone/>
          </a:pPr>
          <a:endParaRPr lang="es-MX" sz="900" kern="1200" dirty="0"/>
        </a:p>
        <a:p>
          <a:pPr marL="0" lvl="0" indent="0" algn="l" defTabSz="400050">
            <a:lnSpc>
              <a:spcPct val="90000"/>
            </a:lnSpc>
            <a:spcBef>
              <a:spcPct val="0"/>
            </a:spcBef>
            <a:spcAft>
              <a:spcPct val="35000"/>
            </a:spcAft>
            <a:buNone/>
          </a:pPr>
          <a:r>
            <a:rPr lang="es-MX" sz="900" kern="1200" dirty="0"/>
            <a:t>Prestar atención a los cambios en el comportamiento de mi(s) hijo(s) y a la comunicación verbal y no verbal.</a:t>
          </a:r>
        </a:p>
        <a:p>
          <a:pPr marL="0" lvl="0" indent="0" algn="l" defTabSz="400050">
            <a:lnSpc>
              <a:spcPct val="90000"/>
            </a:lnSpc>
            <a:spcBef>
              <a:spcPct val="0"/>
            </a:spcBef>
            <a:spcAft>
              <a:spcPct val="35000"/>
            </a:spcAft>
            <a:buNone/>
          </a:pPr>
          <a:endParaRPr lang="es-MX" sz="900" kern="1200" dirty="0"/>
        </a:p>
        <a:p>
          <a:pPr marL="0" lvl="0" indent="0" algn="l" defTabSz="400050">
            <a:lnSpc>
              <a:spcPct val="90000"/>
            </a:lnSpc>
            <a:spcBef>
              <a:spcPct val="0"/>
            </a:spcBef>
            <a:spcAft>
              <a:spcPct val="35000"/>
            </a:spcAft>
            <a:buNone/>
          </a:pPr>
          <a:r>
            <a:rPr lang="es-MX" sz="900" kern="1200" dirty="0"/>
            <a:t>Prestar atención a los cambios en el tono de voz de mi(s) hijo(s), su actitud y la cantidad de tiempo que pasa lejos de los miembros de la familia</a:t>
          </a:r>
          <a:endParaRPr lang="en-US" sz="900" kern="1200" dirty="0"/>
        </a:p>
        <a:p>
          <a:pPr marL="0" lvl="0" indent="0" algn="l" defTabSz="488950">
            <a:lnSpc>
              <a:spcPct val="90000"/>
            </a:lnSpc>
            <a:spcBef>
              <a:spcPct val="0"/>
            </a:spcBef>
            <a:spcAft>
              <a:spcPct val="35000"/>
            </a:spcAft>
            <a:buNone/>
          </a:pPr>
          <a:endParaRPr lang="es-CO" sz="1100" kern="1200" dirty="0"/>
        </a:p>
      </dsp:txBody>
      <dsp:txXfrm>
        <a:off x="1244089" y="602327"/>
        <a:ext cx="1196427" cy="3283254"/>
      </dsp:txXfrm>
    </dsp:sp>
    <dsp:sp modelId="{66C49D1A-45B8-4549-98F6-565C50E660E8}">
      <dsp:nvSpPr>
        <dsp:cNvPr id="0" name=""/>
        <dsp:cNvSpPr/>
      </dsp:nvSpPr>
      <dsp:spPr>
        <a:xfrm>
          <a:off x="2540890" y="207900"/>
          <a:ext cx="1314755" cy="394426"/>
        </a:xfrm>
        <a:prstGeom prst="chevron">
          <a:avLst>
            <a:gd name="adj" fmla="val 30000"/>
          </a:avLst>
        </a:prstGeom>
        <a:solidFill>
          <a:schemeClr val="accent5">
            <a:hueOff val="331055"/>
            <a:satOff val="192"/>
            <a:lumOff val="1895"/>
            <a:alphaOff val="0"/>
          </a:schemeClr>
        </a:solidFill>
        <a:ln w="15875" cap="flat" cmpd="sng" algn="ctr">
          <a:solidFill>
            <a:schemeClr val="accent5">
              <a:hueOff val="331055"/>
              <a:satOff val="192"/>
              <a:lumOff val="189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701" tIns="48701" rIns="48701" bIns="48701" numCol="1" spcCol="1270" anchor="ctr" anchorCtr="0">
          <a:noAutofit/>
        </a:bodyPr>
        <a:lstStyle/>
        <a:p>
          <a:pPr marL="0" lvl="0" indent="0" algn="ctr" defTabSz="622300">
            <a:lnSpc>
              <a:spcPct val="90000"/>
            </a:lnSpc>
            <a:spcBef>
              <a:spcPct val="0"/>
            </a:spcBef>
            <a:spcAft>
              <a:spcPct val="35000"/>
            </a:spcAft>
            <a:buNone/>
          </a:pPr>
          <a:r>
            <a:rPr lang="en-US" sz="1400" kern="1200" dirty="0"/>
            <a:t>Create/</a:t>
          </a:r>
          <a:r>
            <a:rPr lang="en-US" sz="1400" kern="1200" dirty="0" err="1"/>
            <a:t>Crear</a:t>
          </a:r>
          <a:endParaRPr lang="en-US" sz="1400" kern="1200" dirty="0"/>
        </a:p>
      </dsp:txBody>
      <dsp:txXfrm>
        <a:off x="2659218" y="207900"/>
        <a:ext cx="1078099" cy="394426"/>
      </dsp:txXfrm>
    </dsp:sp>
    <dsp:sp modelId="{AC37A0CB-51E9-4D3A-8ACB-E5CE1428E832}">
      <dsp:nvSpPr>
        <dsp:cNvPr id="0" name=""/>
        <dsp:cNvSpPr/>
      </dsp:nvSpPr>
      <dsp:spPr>
        <a:xfrm>
          <a:off x="2540890" y="602327"/>
          <a:ext cx="1196427" cy="3283254"/>
        </a:xfrm>
        <a:prstGeom prst="rect">
          <a:avLst/>
        </a:prstGeom>
        <a:solidFill>
          <a:schemeClr val="accent5">
            <a:tint val="40000"/>
            <a:alpha val="90000"/>
            <a:hueOff val="413832"/>
            <a:satOff val="1068"/>
            <a:lumOff val="232"/>
            <a:alphaOff val="0"/>
          </a:schemeClr>
        </a:solidFill>
        <a:ln w="15875" cap="flat" cmpd="sng" algn="ctr">
          <a:solidFill>
            <a:schemeClr val="accent5">
              <a:tint val="40000"/>
              <a:alpha val="90000"/>
              <a:hueOff val="413832"/>
              <a:satOff val="1068"/>
              <a:lumOff val="2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4544" tIns="94544" rIns="94544" bIns="189089" numCol="1" spcCol="1270" anchor="t" anchorCtr="0">
          <a:noAutofit/>
        </a:bodyPr>
        <a:lstStyle/>
        <a:p>
          <a:pPr marL="0" lvl="0" indent="0" algn="l" defTabSz="400050">
            <a:lnSpc>
              <a:spcPct val="90000"/>
            </a:lnSpc>
            <a:spcBef>
              <a:spcPct val="0"/>
            </a:spcBef>
            <a:spcAft>
              <a:spcPct val="35000"/>
            </a:spcAft>
            <a:buNone/>
          </a:pPr>
          <a:r>
            <a:rPr lang="en-US" sz="900" kern="1200" dirty="0"/>
            <a:t>Create opportunities to have conversations with my  	   child(ren). </a:t>
          </a:r>
        </a:p>
        <a:p>
          <a:pPr marL="0" lvl="0" indent="0" algn="l" defTabSz="400050">
            <a:lnSpc>
              <a:spcPct val="90000"/>
            </a:lnSpc>
            <a:spcBef>
              <a:spcPct val="0"/>
            </a:spcBef>
            <a:spcAft>
              <a:spcPct val="35000"/>
            </a:spcAft>
            <a:buNone/>
          </a:pPr>
          <a:endParaRPr lang="en-US" sz="900" kern="1200" dirty="0"/>
        </a:p>
        <a:p>
          <a:pPr marL="0" lvl="0" indent="0" algn="l" defTabSz="400050">
            <a:lnSpc>
              <a:spcPct val="90000"/>
            </a:lnSpc>
            <a:spcBef>
              <a:spcPct val="0"/>
            </a:spcBef>
            <a:spcAft>
              <a:spcPct val="35000"/>
            </a:spcAft>
            <a:buNone/>
          </a:pPr>
          <a:r>
            <a:rPr lang="en-US" sz="900" kern="1200" dirty="0"/>
            <a:t>Show my child that I am interested in the things 	   they are interested in.</a:t>
          </a:r>
        </a:p>
        <a:p>
          <a:pPr marL="0" lvl="0" indent="0" algn="l" defTabSz="400050">
            <a:lnSpc>
              <a:spcPct val="90000"/>
            </a:lnSpc>
            <a:spcBef>
              <a:spcPct val="0"/>
            </a:spcBef>
            <a:spcAft>
              <a:spcPct val="35000"/>
            </a:spcAft>
            <a:buNone/>
          </a:pPr>
          <a:endParaRPr lang="en-US" sz="900" kern="1200" dirty="0"/>
        </a:p>
        <a:p>
          <a:pPr marL="0" lvl="0" indent="0" algn="l" defTabSz="400050">
            <a:lnSpc>
              <a:spcPct val="90000"/>
            </a:lnSpc>
            <a:spcBef>
              <a:spcPct val="0"/>
            </a:spcBef>
            <a:spcAft>
              <a:spcPct val="35000"/>
            </a:spcAft>
            <a:buNone/>
          </a:pPr>
          <a:r>
            <a:rPr lang="en-US" sz="900" kern="1200" dirty="0"/>
            <a:t>Eat meals with my child(ren) as often as possible (at least once a week)</a:t>
          </a:r>
        </a:p>
        <a:p>
          <a:pPr marL="0" lvl="0" indent="0" algn="l" defTabSz="400050">
            <a:lnSpc>
              <a:spcPct val="90000"/>
            </a:lnSpc>
            <a:spcBef>
              <a:spcPct val="0"/>
            </a:spcBef>
            <a:spcAft>
              <a:spcPct val="35000"/>
            </a:spcAft>
            <a:buNone/>
          </a:pPr>
          <a:r>
            <a:rPr lang="es-MX" sz="900" kern="1200" dirty="0"/>
            <a:t>Crear oportunidades para mantener conversaciones con mi(s) hijo(s). </a:t>
          </a:r>
          <a:endParaRPr lang="en-US" sz="900" kern="1200" dirty="0"/>
        </a:p>
        <a:p>
          <a:pPr marL="0" lvl="0" indent="0" algn="l" defTabSz="400050">
            <a:lnSpc>
              <a:spcPct val="90000"/>
            </a:lnSpc>
            <a:spcBef>
              <a:spcPct val="0"/>
            </a:spcBef>
            <a:spcAft>
              <a:spcPct val="35000"/>
            </a:spcAft>
            <a:buNone/>
          </a:pPr>
          <a:endParaRPr lang="es-CO" sz="900" kern="1200" dirty="0"/>
        </a:p>
        <a:p>
          <a:pPr marL="0" lvl="0" indent="0" algn="l" defTabSz="400050">
            <a:lnSpc>
              <a:spcPct val="90000"/>
            </a:lnSpc>
            <a:spcBef>
              <a:spcPct val="0"/>
            </a:spcBef>
            <a:spcAft>
              <a:spcPct val="35000"/>
            </a:spcAft>
            <a:buNone/>
          </a:pPr>
          <a:r>
            <a:rPr lang="es-MX" sz="900" kern="1200" dirty="0"/>
            <a:t>Demostrar a mi hijo que me interesan las cosas que le interesan.</a:t>
          </a:r>
          <a:endParaRPr lang="es-CO" sz="900" kern="1200" dirty="0"/>
        </a:p>
        <a:p>
          <a:pPr marL="0" lvl="0" indent="0" algn="l" defTabSz="400050">
            <a:lnSpc>
              <a:spcPct val="90000"/>
            </a:lnSpc>
            <a:spcBef>
              <a:spcPct val="0"/>
            </a:spcBef>
            <a:spcAft>
              <a:spcPct val="35000"/>
            </a:spcAft>
            <a:buNone/>
          </a:pPr>
          <a:endParaRPr lang="es-CO" sz="900" kern="1200"/>
        </a:p>
        <a:p>
          <a:pPr marL="0" lvl="0" indent="0" algn="l" defTabSz="400050">
            <a:lnSpc>
              <a:spcPct val="90000"/>
            </a:lnSpc>
            <a:spcBef>
              <a:spcPct val="0"/>
            </a:spcBef>
            <a:spcAft>
              <a:spcPct val="35000"/>
            </a:spcAft>
            <a:buNone/>
          </a:pPr>
          <a:r>
            <a:rPr lang="es-MX" sz="900" kern="1200" dirty="0"/>
            <a:t>Comer con mi(s) hijo(s) tan a menudo como sea posible (al menos una vez a la semana).</a:t>
          </a:r>
          <a:endParaRPr lang="es-CO" sz="900" kern="1200" dirty="0"/>
        </a:p>
        <a:p>
          <a:pPr marL="0" lvl="0" indent="0" algn="l" defTabSz="488950">
            <a:lnSpc>
              <a:spcPct val="90000"/>
            </a:lnSpc>
            <a:spcBef>
              <a:spcPct val="0"/>
            </a:spcBef>
            <a:spcAft>
              <a:spcPct val="35000"/>
            </a:spcAft>
            <a:buNone/>
          </a:pPr>
          <a:endParaRPr lang="en-US" sz="1100" kern="1200" dirty="0"/>
        </a:p>
        <a:p>
          <a:pPr marL="0" lvl="0" indent="0" algn="l" defTabSz="488950">
            <a:lnSpc>
              <a:spcPct val="90000"/>
            </a:lnSpc>
            <a:spcBef>
              <a:spcPct val="0"/>
            </a:spcBef>
            <a:spcAft>
              <a:spcPct val="35000"/>
            </a:spcAft>
            <a:buNone/>
          </a:pPr>
          <a:endParaRPr lang="en-US" sz="1100" kern="1200" dirty="0"/>
        </a:p>
      </dsp:txBody>
      <dsp:txXfrm>
        <a:off x="2540890" y="602327"/>
        <a:ext cx="1196427" cy="3283254"/>
      </dsp:txXfrm>
    </dsp:sp>
    <dsp:sp modelId="{455EFFBD-CD25-422E-9118-03AC6569BA65}">
      <dsp:nvSpPr>
        <dsp:cNvPr id="0" name=""/>
        <dsp:cNvSpPr/>
      </dsp:nvSpPr>
      <dsp:spPr>
        <a:xfrm>
          <a:off x="3807649" y="207900"/>
          <a:ext cx="1657696" cy="394426"/>
        </a:xfrm>
        <a:prstGeom prst="chevron">
          <a:avLst>
            <a:gd name="adj" fmla="val 30000"/>
          </a:avLst>
        </a:prstGeom>
        <a:solidFill>
          <a:schemeClr val="accent5">
            <a:hueOff val="496582"/>
            <a:satOff val="288"/>
            <a:lumOff val="2843"/>
            <a:alphaOff val="0"/>
          </a:schemeClr>
        </a:solidFill>
        <a:ln w="15875" cap="flat" cmpd="sng" algn="ctr">
          <a:solidFill>
            <a:schemeClr val="accent5">
              <a:hueOff val="496582"/>
              <a:satOff val="288"/>
              <a:lumOff val="284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701" tIns="48701" rIns="48701" bIns="48701" numCol="1" spcCol="1270" anchor="ctr" anchorCtr="0">
          <a:noAutofit/>
        </a:bodyPr>
        <a:lstStyle/>
        <a:p>
          <a:pPr marL="0" lvl="0" indent="0" algn="ctr" defTabSz="622300">
            <a:lnSpc>
              <a:spcPct val="90000"/>
            </a:lnSpc>
            <a:spcBef>
              <a:spcPct val="0"/>
            </a:spcBef>
            <a:spcAft>
              <a:spcPct val="35000"/>
            </a:spcAft>
            <a:buNone/>
          </a:pPr>
          <a:r>
            <a:rPr lang="en-US" sz="1400" kern="1200" dirty="0"/>
            <a:t>Listen/</a:t>
          </a:r>
          <a:r>
            <a:rPr lang="en-US" sz="1400" kern="1200" dirty="0" err="1"/>
            <a:t>Escuchar</a:t>
          </a:r>
          <a:endParaRPr lang="en-US" sz="1400" kern="1200" dirty="0"/>
        </a:p>
      </dsp:txBody>
      <dsp:txXfrm>
        <a:off x="3925977" y="207900"/>
        <a:ext cx="1421040" cy="394426"/>
      </dsp:txXfrm>
    </dsp:sp>
    <dsp:sp modelId="{477F4884-22D9-4D9A-8CCB-6C27406CB548}">
      <dsp:nvSpPr>
        <dsp:cNvPr id="0" name=""/>
        <dsp:cNvSpPr/>
      </dsp:nvSpPr>
      <dsp:spPr>
        <a:xfrm>
          <a:off x="3979119" y="602327"/>
          <a:ext cx="1196427" cy="3283254"/>
        </a:xfrm>
        <a:prstGeom prst="rect">
          <a:avLst/>
        </a:prstGeom>
        <a:solidFill>
          <a:schemeClr val="accent5">
            <a:tint val="40000"/>
            <a:alpha val="90000"/>
            <a:hueOff val="620749"/>
            <a:satOff val="1602"/>
            <a:lumOff val="348"/>
            <a:alphaOff val="0"/>
          </a:schemeClr>
        </a:solidFill>
        <a:ln w="15875" cap="flat" cmpd="sng" algn="ctr">
          <a:solidFill>
            <a:schemeClr val="accent5">
              <a:tint val="40000"/>
              <a:alpha val="90000"/>
              <a:hueOff val="620749"/>
              <a:satOff val="1602"/>
              <a:lumOff val="3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4544" tIns="94544" rIns="94544" bIns="189089" numCol="1" spcCol="1270" anchor="t" anchorCtr="0">
          <a:noAutofit/>
        </a:bodyPr>
        <a:lstStyle/>
        <a:p>
          <a:pPr marL="0" lvl="0" indent="0" algn="l" defTabSz="400050">
            <a:lnSpc>
              <a:spcPct val="90000"/>
            </a:lnSpc>
            <a:spcBef>
              <a:spcPct val="0"/>
            </a:spcBef>
            <a:spcAft>
              <a:spcPct val="35000"/>
            </a:spcAft>
            <a:buNone/>
          </a:pPr>
          <a:r>
            <a:rPr lang="en-US" sz="900" kern="1200" dirty="0"/>
            <a:t>Actively listen when my child(ren) speaks to me – verbal and non-verbal – with their communication devices</a:t>
          </a:r>
        </a:p>
        <a:p>
          <a:pPr marL="0" lvl="0" indent="0" algn="l" defTabSz="400050">
            <a:lnSpc>
              <a:spcPct val="90000"/>
            </a:lnSpc>
            <a:spcBef>
              <a:spcPct val="0"/>
            </a:spcBef>
            <a:spcAft>
              <a:spcPct val="35000"/>
            </a:spcAft>
            <a:buNone/>
          </a:pPr>
          <a:endParaRPr lang="en-US" sz="900" kern="1200" dirty="0"/>
        </a:p>
        <a:p>
          <a:pPr marL="0" lvl="0" indent="0" algn="l" defTabSz="400050">
            <a:lnSpc>
              <a:spcPct val="90000"/>
            </a:lnSpc>
            <a:spcBef>
              <a:spcPct val="0"/>
            </a:spcBef>
            <a:spcAft>
              <a:spcPct val="35000"/>
            </a:spcAft>
            <a:buNone/>
          </a:pPr>
          <a:r>
            <a:rPr lang="en-US" sz="900" kern="1200" dirty="0"/>
            <a:t>Arrange for my child(ren) to get involve in sports and non-sports related activities based on what they share with me.</a:t>
          </a:r>
        </a:p>
        <a:p>
          <a:pPr marL="0" lvl="0" indent="0" algn="l" defTabSz="400050">
            <a:lnSpc>
              <a:spcPct val="90000"/>
            </a:lnSpc>
            <a:spcBef>
              <a:spcPct val="0"/>
            </a:spcBef>
            <a:spcAft>
              <a:spcPct val="35000"/>
            </a:spcAft>
            <a:buNone/>
          </a:pPr>
          <a:endParaRPr lang="en-US" sz="900" kern="1200" dirty="0"/>
        </a:p>
        <a:p>
          <a:pPr marL="0" lvl="0" indent="0" algn="l" defTabSz="400050">
            <a:lnSpc>
              <a:spcPct val="90000"/>
            </a:lnSpc>
            <a:spcBef>
              <a:spcPct val="0"/>
            </a:spcBef>
            <a:spcAft>
              <a:spcPct val="35000"/>
            </a:spcAft>
            <a:buNone/>
          </a:pPr>
          <a:r>
            <a:rPr lang="es-MX" sz="900" kern="1200" dirty="0"/>
            <a:t>Escuchar activamente cuando mi(s) hijo(s) me habla(n) - verbalmente y no verbalmente - con sus dispositivos de comunicación</a:t>
          </a:r>
          <a:endParaRPr lang="en-US" sz="900" kern="1200" dirty="0"/>
        </a:p>
        <a:p>
          <a:pPr marL="0" lvl="0" indent="0" algn="l" defTabSz="400050">
            <a:lnSpc>
              <a:spcPct val="90000"/>
            </a:lnSpc>
            <a:spcBef>
              <a:spcPct val="0"/>
            </a:spcBef>
            <a:spcAft>
              <a:spcPct val="35000"/>
            </a:spcAft>
            <a:buNone/>
          </a:pPr>
          <a:endParaRPr lang="es-CO" sz="900" kern="1200" dirty="0"/>
        </a:p>
        <a:p>
          <a:pPr marL="0" lvl="0" indent="0" algn="l" defTabSz="400050">
            <a:lnSpc>
              <a:spcPct val="90000"/>
            </a:lnSpc>
            <a:spcBef>
              <a:spcPct val="0"/>
            </a:spcBef>
            <a:spcAft>
              <a:spcPct val="35000"/>
            </a:spcAft>
            <a:buNone/>
          </a:pPr>
          <a:r>
            <a:rPr lang="es-MX" sz="900" kern="1200" dirty="0"/>
            <a:t>Hacer que mi(s) hijo(s) participe(n) en actividades deportivas y no deportivas en función de lo que comparta(n) conmigo.</a:t>
          </a:r>
          <a:endParaRPr lang="es-CO" sz="900" kern="1200" dirty="0"/>
        </a:p>
        <a:p>
          <a:pPr marL="0" lvl="0" indent="0" algn="l" defTabSz="488950">
            <a:lnSpc>
              <a:spcPct val="90000"/>
            </a:lnSpc>
            <a:spcBef>
              <a:spcPct val="0"/>
            </a:spcBef>
            <a:spcAft>
              <a:spcPct val="35000"/>
            </a:spcAft>
            <a:buNone/>
          </a:pPr>
          <a:endParaRPr lang="en-US" sz="1100" kern="1200" dirty="0"/>
        </a:p>
        <a:p>
          <a:pPr marL="0" lvl="0" indent="0" algn="l" defTabSz="488950">
            <a:lnSpc>
              <a:spcPct val="90000"/>
            </a:lnSpc>
            <a:spcBef>
              <a:spcPct val="0"/>
            </a:spcBef>
            <a:spcAft>
              <a:spcPct val="35000"/>
            </a:spcAft>
            <a:buNone/>
          </a:pPr>
          <a:endParaRPr lang="en-US" sz="1100" kern="1200" dirty="0"/>
        </a:p>
      </dsp:txBody>
      <dsp:txXfrm>
        <a:off x="3979119" y="602327"/>
        <a:ext cx="1196427" cy="3283254"/>
      </dsp:txXfrm>
    </dsp:sp>
    <dsp:sp modelId="{C8BBA163-B50E-40C7-9C8A-74595AEC8DB2}">
      <dsp:nvSpPr>
        <dsp:cNvPr id="0" name=""/>
        <dsp:cNvSpPr/>
      </dsp:nvSpPr>
      <dsp:spPr>
        <a:xfrm>
          <a:off x="5417348" y="207900"/>
          <a:ext cx="1641117" cy="394426"/>
        </a:xfrm>
        <a:prstGeom prst="chevron">
          <a:avLst>
            <a:gd name="adj" fmla="val 30000"/>
          </a:avLst>
        </a:prstGeom>
        <a:solidFill>
          <a:schemeClr val="accent5">
            <a:hueOff val="662110"/>
            <a:satOff val="384"/>
            <a:lumOff val="3791"/>
            <a:alphaOff val="0"/>
          </a:schemeClr>
        </a:solidFill>
        <a:ln w="15875" cap="flat" cmpd="sng" algn="ctr">
          <a:solidFill>
            <a:schemeClr val="accent5">
              <a:hueOff val="662110"/>
              <a:satOff val="384"/>
              <a:lumOff val="379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701" tIns="48701" rIns="48701" bIns="48701" numCol="1" spcCol="1270" anchor="ctr" anchorCtr="0">
          <a:noAutofit/>
        </a:bodyPr>
        <a:lstStyle/>
        <a:p>
          <a:pPr marL="0" lvl="0" indent="0" algn="ctr" defTabSz="622300">
            <a:lnSpc>
              <a:spcPct val="90000"/>
            </a:lnSpc>
            <a:spcBef>
              <a:spcPct val="0"/>
            </a:spcBef>
            <a:spcAft>
              <a:spcPct val="35000"/>
            </a:spcAft>
            <a:buNone/>
          </a:pPr>
          <a:r>
            <a:rPr lang="en-US" sz="1400" kern="1200" dirty="0"/>
            <a:t>Establish/</a:t>
          </a:r>
          <a:r>
            <a:rPr lang="en-US" sz="1400" kern="1200" dirty="0" err="1"/>
            <a:t>Establecer</a:t>
          </a:r>
          <a:endParaRPr lang="en-US" sz="1400" kern="1200" dirty="0"/>
        </a:p>
      </dsp:txBody>
      <dsp:txXfrm>
        <a:off x="5535676" y="207900"/>
        <a:ext cx="1404461" cy="394426"/>
      </dsp:txXfrm>
    </dsp:sp>
    <dsp:sp modelId="{0C665EE3-1CCF-4699-B3F0-89FD967EA5B9}">
      <dsp:nvSpPr>
        <dsp:cNvPr id="0" name=""/>
        <dsp:cNvSpPr/>
      </dsp:nvSpPr>
      <dsp:spPr>
        <a:xfrm>
          <a:off x="5580529" y="602327"/>
          <a:ext cx="1196427" cy="3283254"/>
        </a:xfrm>
        <a:prstGeom prst="rect">
          <a:avLst/>
        </a:prstGeom>
        <a:solidFill>
          <a:schemeClr val="accent5">
            <a:tint val="40000"/>
            <a:alpha val="90000"/>
            <a:hueOff val="827665"/>
            <a:satOff val="2136"/>
            <a:lumOff val="464"/>
            <a:alphaOff val="0"/>
          </a:schemeClr>
        </a:solidFill>
        <a:ln w="15875" cap="flat" cmpd="sng" algn="ctr">
          <a:solidFill>
            <a:schemeClr val="accent5">
              <a:tint val="40000"/>
              <a:alpha val="90000"/>
              <a:hueOff val="827665"/>
              <a:satOff val="2136"/>
              <a:lumOff val="4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4544" tIns="94544" rIns="94544" bIns="189089" numCol="1" spcCol="1270" anchor="t" anchorCtr="0">
          <a:noAutofit/>
        </a:bodyPr>
        <a:lstStyle/>
        <a:p>
          <a:pPr marL="0" lvl="0" indent="0" algn="l" defTabSz="488950">
            <a:lnSpc>
              <a:spcPct val="90000"/>
            </a:lnSpc>
            <a:spcBef>
              <a:spcPct val="0"/>
            </a:spcBef>
            <a:spcAft>
              <a:spcPct val="35000"/>
            </a:spcAft>
            <a:buNone/>
          </a:pPr>
          <a:r>
            <a:rPr lang="en-US" sz="1100" kern="1200" dirty="0"/>
            <a:t>Establish routines that help my child(ren) feel loved, and          secure and let them know what to expect.</a:t>
          </a:r>
        </a:p>
        <a:p>
          <a:pPr marL="0" lvl="0" indent="0" algn="l" defTabSz="488950">
            <a:lnSpc>
              <a:spcPct val="90000"/>
            </a:lnSpc>
            <a:spcBef>
              <a:spcPct val="0"/>
            </a:spcBef>
            <a:spcAft>
              <a:spcPct val="35000"/>
            </a:spcAft>
            <a:buNone/>
          </a:pPr>
          <a:endParaRPr lang="en-US" sz="1100" kern="1200" dirty="0"/>
        </a:p>
        <a:p>
          <a:pPr marL="0" lvl="0" indent="0" algn="l" defTabSz="488950">
            <a:lnSpc>
              <a:spcPct val="90000"/>
            </a:lnSpc>
            <a:spcBef>
              <a:spcPct val="0"/>
            </a:spcBef>
            <a:spcAft>
              <a:spcPct val="35000"/>
            </a:spcAft>
            <a:buNone/>
          </a:pPr>
          <a:r>
            <a:rPr lang="es-MX" sz="1100" kern="1200" dirty="0"/>
            <a:t>Establecer rutinas que ayuden a mi(s) hijo(s) a sentirse amado(s) y seguro(s) y hacerles saber lo que pueden esperar.</a:t>
          </a:r>
          <a:endParaRPr lang="en-US" sz="1100" kern="1200" dirty="0"/>
        </a:p>
      </dsp:txBody>
      <dsp:txXfrm>
        <a:off x="5580529" y="602327"/>
        <a:ext cx="1196427" cy="3283254"/>
      </dsp:txXfrm>
    </dsp:sp>
    <dsp:sp modelId="{81D21B03-65CF-4893-9F28-D64968C52B2A}">
      <dsp:nvSpPr>
        <dsp:cNvPr id="0" name=""/>
        <dsp:cNvSpPr/>
      </dsp:nvSpPr>
      <dsp:spPr>
        <a:xfrm>
          <a:off x="7010469" y="207900"/>
          <a:ext cx="1314755" cy="394426"/>
        </a:xfrm>
        <a:prstGeom prst="chevron">
          <a:avLst>
            <a:gd name="adj" fmla="val 30000"/>
          </a:avLst>
        </a:prstGeom>
        <a:solidFill>
          <a:schemeClr val="accent5">
            <a:hueOff val="827637"/>
            <a:satOff val="480"/>
            <a:lumOff val="4738"/>
            <a:alphaOff val="0"/>
          </a:schemeClr>
        </a:solidFill>
        <a:ln w="15875" cap="flat" cmpd="sng" algn="ctr">
          <a:solidFill>
            <a:schemeClr val="accent5">
              <a:hueOff val="827637"/>
              <a:satOff val="480"/>
              <a:lumOff val="473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701" tIns="48701" rIns="48701" bIns="48701" numCol="1" spcCol="1270" anchor="ctr" anchorCtr="0">
          <a:noAutofit/>
        </a:bodyPr>
        <a:lstStyle/>
        <a:p>
          <a:pPr marL="0" lvl="0" indent="0" algn="ctr" defTabSz="622300">
            <a:lnSpc>
              <a:spcPct val="90000"/>
            </a:lnSpc>
            <a:spcBef>
              <a:spcPct val="0"/>
            </a:spcBef>
            <a:spcAft>
              <a:spcPct val="35000"/>
            </a:spcAft>
            <a:buNone/>
          </a:pPr>
          <a:r>
            <a:rPr lang="en-US" sz="1400" kern="1200" dirty="0"/>
            <a:t>Show/</a:t>
          </a:r>
          <a:r>
            <a:rPr lang="en-US" sz="1400" kern="1200" dirty="0" err="1"/>
            <a:t>Demostrar</a:t>
          </a:r>
          <a:endParaRPr lang="en-US" sz="1400" kern="1200" dirty="0"/>
        </a:p>
      </dsp:txBody>
      <dsp:txXfrm>
        <a:off x="7128797" y="207900"/>
        <a:ext cx="1078099" cy="394426"/>
      </dsp:txXfrm>
    </dsp:sp>
    <dsp:sp modelId="{0FBB9A74-F202-49CB-BBDB-2184E3165EC1}">
      <dsp:nvSpPr>
        <dsp:cNvPr id="0" name=""/>
        <dsp:cNvSpPr/>
      </dsp:nvSpPr>
      <dsp:spPr>
        <a:xfrm>
          <a:off x="7010469" y="602327"/>
          <a:ext cx="1196427" cy="3283254"/>
        </a:xfrm>
        <a:prstGeom prst="rect">
          <a:avLst/>
        </a:prstGeom>
        <a:solidFill>
          <a:schemeClr val="accent5">
            <a:tint val="40000"/>
            <a:alpha val="90000"/>
            <a:hueOff val="1034581"/>
            <a:satOff val="2670"/>
            <a:lumOff val="580"/>
            <a:alphaOff val="0"/>
          </a:schemeClr>
        </a:solidFill>
        <a:ln w="15875" cap="flat" cmpd="sng" algn="ctr">
          <a:solidFill>
            <a:schemeClr val="accent5">
              <a:tint val="40000"/>
              <a:alpha val="90000"/>
              <a:hueOff val="1034581"/>
              <a:satOff val="2670"/>
              <a:lumOff val="5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4544" tIns="94544" rIns="94544" bIns="189089" numCol="1" spcCol="1270" anchor="t" anchorCtr="0">
          <a:noAutofit/>
        </a:bodyPr>
        <a:lstStyle/>
        <a:p>
          <a:pPr marL="0" lvl="0" indent="0" algn="l" defTabSz="355600">
            <a:lnSpc>
              <a:spcPct val="90000"/>
            </a:lnSpc>
            <a:spcBef>
              <a:spcPct val="0"/>
            </a:spcBef>
            <a:spcAft>
              <a:spcPct val="35000"/>
            </a:spcAft>
            <a:buNone/>
          </a:pPr>
          <a:r>
            <a:rPr lang="en-US" sz="800" kern="1200" dirty="0"/>
            <a:t>Model for my child(ren) how to identify feelings 	   and how to express them appropriately. </a:t>
          </a:r>
        </a:p>
        <a:p>
          <a:pPr marL="0" lvl="0" indent="0" algn="l" defTabSz="355600">
            <a:lnSpc>
              <a:spcPct val="90000"/>
            </a:lnSpc>
            <a:spcBef>
              <a:spcPct val="0"/>
            </a:spcBef>
            <a:spcAft>
              <a:spcPct val="35000"/>
            </a:spcAft>
            <a:buNone/>
          </a:pPr>
          <a:endParaRPr lang="en-US" sz="800" kern="1200" dirty="0"/>
        </a:p>
        <a:p>
          <a:pPr marL="0" lvl="0" indent="0" algn="l" defTabSz="355600">
            <a:lnSpc>
              <a:spcPct val="90000"/>
            </a:lnSpc>
            <a:spcBef>
              <a:spcPct val="0"/>
            </a:spcBef>
            <a:spcAft>
              <a:spcPct val="35000"/>
            </a:spcAft>
            <a:buNone/>
          </a:pPr>
          <a:r>
            <a:rPr lang="en-US" sz="800" kern="1200" dirty="0"/>
            <a:t>Model for my child(ren) how to ask for help when they have a need.</a:t>
          </a:r>
        </a:p>
        <a:p>
          <a:pPr marL="0" lvl="0" indent="0" algn="l" defTabSz="355600">
            <a:lnSpc>
              <a:spcPct val="90000"/>
            </a:lnSpc>
            <a:spcBef>
              <a:spcPct val="0"/>
            </a:spcBef>
            <a:spcAft>
              <a:spcPct val="35000"/>
            </a:spcAft>
            <a:buNone/>
          </a:pPr>
          <a:endParaRPr lang="en-US" sz="800" kern="1200" dirty="0"/>
        </a:p>
        <a:p>
          <a:pPr marL="0" lvl="0" indent="0" algn="l" defTabSz="355600">
            <a:lnSpc>
              <a:spcPct val="90000"/>
            </a:lnSpc>
            <a:spcBef>
              <a:spcPct val="0"/>
            </a:spcBef>
            <a:spcAft>
              <a:spcPct val="35000"/>
            </a:spcAft>
            <a:buNone/>
          </a:pPr>
          <a:r>
            <a:rPr lang="en-US" sz="800" kern="1200" dirty="0"/>
            <a:t>Model for my child(ren) how to set goals,  celebrate their successes and effectively deal with disappointments. </a:t>
          </a:r>
        </a:p>
        <a:p>
          <a:pPr marL="0" lvl="0" indent="0" algn="l" defTabSz="355600">
            <a:lnSpc>
              <a:spcPct val="90000"/>
            </a:lnSpc>
            <a:spcBef>
              <a:spcPct val="0"/>
            </a:spcBef>
            <a:spcAft>
              <a:spcPct val="35000"/>
            </a:spcAft>
            <a:buNone/>
          </a:pPr>
          <a:endParaRPr lang="en-US" sz="800" kern="1200" dirty="0"/>
        </a:p>
        <a:p>
          <a:pPr marL="0" lvl="0" indent="0" algn="l" defTabSz="355600">
            <a:lnSpc>
              <a:spcPct val="90000"/>
            </a:lnSpc>
            <a:spcBef>
              <a:spcPct val="0"/>
            </a:spcBef>
            <a:spcAft>
              <a:spcPct val="35000"/>
            </a:spcAft>
            <a:buNone/>
          </a:pPr>
          <a:r>
            <a:rPr lang="es-MX" sz="800" kern="1200" dirty="0"/>
            <a:t>Modelar para mi(s) hijo(s) cómo identificar los sentimientos y cómo expresarlos adecuadamente. </a:t>
          </a:r>
          <a:endParaRPr lang="en-US" sz="800" kern="1200" dirty="0"/>
        </a:p>
        <a:p>
          <a:pPr marL="0" lvl="0" indent="0" algn="l" defTabSz="355600">
            <a:lnSpc>
              <a:spcPct val="90000"/>
            </a:lnSpc>
            <a:spcBef>
              <a:spcPct val="0"/>
            </a:spcBef>
            <a:spcAft>
              <a:spcPct val="35000"/>
            </a:spcAft>
            <a:buNone/>
          </a:pPr>
          <a:endParaRPr lang="es-CO" sz="800" kern="1200" dirty="0"/>
        </a:p>
        <a:p>
          <a:pPr marL="0" lvl="0" indent="0" algn="l" defTabSz="355600">
            <a:lnSpc>
              <a:spcPct val="90000"/>
            </a:lnSpc>
            <a:spcBef>
              <a:spcPct val="0"/>
            </a:spcBef>
            <a:spcAft>
              <a:spcPct val="35000"/>
            </a:spcAft>
            <a:buNone/>
          </a:pPr>
          <a:r>
            <a:rPr lang="es-MX" sz="800" kern="1200" dirty="0"/>
            <a:t>Modelar para mi(s) hijo(s) cómo pedir ayuda cuando lo(s) necesite(n).</a:t>
          </a:r>
          <a:endParaRPr lang="es-CO" sz="800" kern="1200" dirty="0"/>
        </a:p>
        <a:p>
          <a:pPr marL="0" lvl="0" indent="0" algn="l" defTabSz="355600">
            <a:lnSpc>
              <a:spcPct val="90000"/>
            </a:lnSpc>
            <a:spcBef>
              <a:spcPct val="0"/>
            </a:spcBef>
            <a:spcAft>
              <a:spcPct val="35000"/>
            </a:spcAft>
            <a:buNone/>
          </a:pPr>
          <a:endParaRPr lang="es-CO" sz="800" kern="1200" dirty="0"/>
        </a:p>
        <a:p>
          <a:pPr marL="0" lvl="0" indent="0" algn="l" defTabSz="355600">
            <a:lnSpc>
              <a:spcPct val="90000"/>
            </a:lnSpc>
            <a:spcBef>
              <a:spcPct val="0"/>
            </a:spcBef>
            <a:spcAft>
              <a:spcPct val="35000"/>
            </a:spcAft>
            <a:buNone/>
          </a:pPr>
          <a:r>
            <a:rPr lang="es-MX" sz="800" kern="1200" dirty="0"/>
            <a:t>Modelar para mi(s) hijo(s) cómo establecer metas, celebrar sus éxitos y lidiar efectivamente con las decepciones. </a:t>
          </a:r>
          <a:endParaRPr lang="es-CO" sz="800" kern="1200" dirty="0"/>
        </a:p>
        <a:p>
          <a:pPr marL="0" lvl="0" indent="0" algn="l" defTabSz="488950">
            <a:lnSpc>
              <a:spcPct val="90000"/>
            </a:lnSpc>
            <a:spcBef>
              <a:spcPct val="0"/>
            </a:spcBef>
            <a:spcAft>
              <a:spcPct val="35000"/>
            </a:spcAft>
            <a:buNone/>
          </a:pPr>
          <a:endParaRPr lang="es-CO" sz="1100" kern="1200" dirty="0"/>
        </a:p>
      </dsp:txBody>
      <dsp:txXfrm>
        <a:off x="7010469" y="602327"/>
        <a:ext cx="1196427" cy="3283254"/>
      </dsp:txXfrm>
    </dsp:sp>
    <dsp:sp modelId="{5DB10CD2-7951-4101-A9C8-8E82884AD7F7}">
      <dsp:nvSpPr>
        <dsp:cNvPr id="0" name=""/>
        <dsp:cNvSpPr/>
      </dsp:nvSpPr>
      <dsp:spPr>
        <a:xfrm>
          <a:off x="8277228" y="207900"/>
          <a:ext cx="1314755" cy="394426"/>
        </a:xfrm>
        <a:prstGeom prst="chevron">
          <a:avLst>
            <a:gd name="adj" fmla="val 30000"/>
          </a:avLst>
        </a:prstGeom>
        <a:solidFill>
          <a:schemeClr val="accent5">
            <a:hueOff val="993165"/>
            <a:satOff val="576"/>
            <a:lumOff val="5686"/>
            <a:alphaOff val="0"/>
          </a:schemeClr>
        </a:solidFill>
        <a:ln w="15875" cap="flat" cmpd="sng" algn="ctr">
          <a:solidFill>
            <a:schemeClr val="accent5">
              <a:hueOff val="993165"/>
              <a:satOff val="576"/>
              <a:lumOff val="5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701" tIns="48701" rIns="48701" bIns="48701" numCol="1" spcCol="1270" anchor="ctr" anchorCtr="0">
          <a:noAutofit/>
        </a:bodyPr>
        <a:lstStyle/>
        <a:p>
          <a:pPr marL="0" lvl="0" indent="0" algn="ctr" defTabSz="622300">
            <a:lnSpc>
              <a:spcPct val="90000"/>
            </a:lnSpc>
            <a:spcBef>
              <a:spcPct val="0"/>
            </a:spcBef>
            <a:spcAft>
              <a:spcPct val="35000"/>
            </a:spcAft>
            <a:buNone/>
          </a:pPr>
          <a:r>
            <a:rPr lang="en-US" sz="1400" kern="1200" dirty="0"/>
            <a:t>R.A.V.E</a:t>
          </a:r>
        </a:p>
      </dsp:txBody>
      <dsp:txXfrm>
        <a:off x="8395556" y="207900"/>
        <a:ext cx="1078099" cy="394426"/>
      </dsp:txXfrm>
    </dsp:sp>
    <dsp:sp modelId="{869C22C0-CD69-4D1E-8784-877F4F384220}">
      <dsp:nvSpPr>
        <dsp:cNvPr id="0" name=""/>
        <dsp:cNvSpPr/>
      </dsp:nvSpPr>
      <dsp:spPr>
        <a:xfrm>
          <a:off x="8271748" y="602327"/>
          <a:ext cx="1196427" cy="3283254"/>
        </a:xfrm>
        <a:prstGeom prst="rect">
          <a:avLst/>
        </a:prstGeom>
        <a:solidFill>
          <a:schemeClr val="accent5">
            <a:tint val="40000"/>
            <a:alpha val="90000"/>
            <a:hueOff val="1241497"/>
            <a:satOff val="3204"/>
            <a:lumOff val="696"/>
            <a:alphaOff val="0"/>
          </a:schemeClr>
        </a:solidFill>
        <a:ln w="15875" cap="flat" cmpd="sng" algn="ctr">
          <a:solidFill>
            <a:schemeClr val="accent5">
              <a:tint val="40000"/>
              <a:alpha val="90000"/>
              <a:hueOff val="1241497"/>
              <a:satOff val="3204"/>
              <a:lumOff val="6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4544" tIns="94544" rIns="94544" bIns="189089" numCol="1" spcCol="1270" anchor="t" anchorCtr="0">
          <a:noAutofit/>
        </a:bodyPr>
        <a:lstStyle/>
        <a:p>
          <a:pPr marL="0" lvl="0" indent="0" algn="l" defTabSz="355600">
            <a:lnSpc>
              <a:spcPct val="90000"/>
            </a:lnSpc>
            <a:spcBef>
              <a:spcPct val="0"/>
            </a:spcBef>
            <a:spcAft>
              <a:spcPct val="35000"/>
            </a:spcAft>
            <a:buNone/>
          </a:pPr>
          <a:r>
            <a:rPr lang="en-US" sz="800" kern="1200" dirty="0"/>
            <a:t>RAVE about my child(ren)</a:t>
          </a:r>
        </a:p>
        <a:p>
          <a:pPr marL="0" lvl="0" indent="0" algn="l" defTabSz="355600">
            <a:lnSpc>
              <a:spcPct val="90000"/>
            </a:lnSpc>
            <a:spcBef>
              <a:spcPct val="0"/>
            </a:spcBef>
            <a:spcAft>
              <a:spcPct val="35000"/>
            </a:spcAft>
            <a:buNone/>
          </a:pPr>
          <a:endParaRPr lang="en-US" sz="800" kern="1200" dirty="0"/>
        </a:p>
        <a:p>
          <a:pPr marL="0" lvl="0" indent="0" algn="l" defTabSz="355600">
            <a:lnSpc>
              <a:spcPct val="90000"/>
            </a:lnSpc>
            <a:spcBef>
              <a:spcPct val="0"/>
            </a:spcBef>
            <a:spcAft>
              <a:spcPct val="35000"/>
            </a:spcAft>
            <a:buNone/>
          </a:pPr>
          <a:r>
            <a:rPr lang="en-US" sz="800" kern="1200" dirty="0"/>
            <a:t>R - Recognize</a:t>
          </a:r>
        </a:p>
        <a:p>
          <a:pPr marL="0" lvl="0" indent="0" algn="l" defTabSz="355600">
            <a:lnSpc>
              <a:spcPct val="90000"/>
            </a:lnSpc>
            <a:spcBef>
              <a:spcPct val="0"/>
            </a:spcBef>
            <a:spcAft>
              <a:spcPct val="35000"/>
            </a:spcAft>
            <a:buNone/>
          </a:pPr>
          <a:r>
            <a:rPr lang="en-US" sz="800" kern="1200" dirty="0"/>
            <a:t>A - Affirm</a:t>
          </a:r>
        </a:p>
        <a:p>
          <a:pPr marL="0" lvl="0" indent="0" algn="l" defTabSz="355600">
            <a:lnSpc>
              <a:spcPct val="90000"/>
            </a:lnSpc>
            <a:spcBef>
              <a:spcPct val="0"/>
            </a:spcBef>
            <a:spcAft>
              <a:spcPct val="35000"/>
            </a:spcAft>
            <a:buNone/>
          </a:pPr>
          <a:r>
            <a:rPr lang="en-US" sz="800" kern="1200" dirty="0"/>
            <a:t>V - Value</a:t>
          </a:r>
        </a:p>
        <a:p>
          <a:pPr marL="0" lvl="0" indent="0" algn="l" defTabSz="355600">
            <a:lnSpc>
              <a:spcPct val="90000"/>
            </a:lnSpc>
            <a:spcBef>
              <a:spcPct val="0"/>
            </a:spcBef>
            <a:spcAft>
              <a:spcPct val="35000"/>
            </a:spcAft>
            <a:buNone/>
          </a:pPr>
          <a:r>
            <a:rPr lang="en-US" sz="800" kern="1200" dirty="0"/>
            <a:t>E – Empower</a:t>
          </a:r>
        </a:p>
        <a:p>
          <a:pPr marL="0" lvl="0" indent="0" algn="l" defTabSz="355600">
            <a:lnSpc>
              <a:spcPct val="90000"/>
            </a:lnSpc>
            <a:spcBef>
              <a:spcPct val="0"/>
            </a:spcBef>
            <a:spcAft>
              <a:spcPct val="35000"/>
            </a:spcAft>
            <a:buNone/>
          </a:pPr>
          <a:endParaRPr lang="en-US" sz="800" kern="1200" dirty="0"/>
        </a:p>
        <a:p>
          <a:pPr marL="0" lvl="0" indent="0" algn="l" defTabSz="355600">
            <a:lnSpc>
              <a:spcPct val="90000"/>
            </a:lnSpc>
            <a:spcBef>
              <a:spcPct val="0"/>
            </a:spcBef>
            <a:spcAft>
              <a:spcPct val="35000"/>
            </a:spcAft>
            <a:buNone/>
          </a:pPr>
          <a:r>
            <a:rPr lang="en-US" sz="800" kern="1200" dirty="0"/>
            <a:t>Show School staff and educators how to R.A.V.E. About my child(ren)</a:t>
          </a:r>
        </a:p>
        <a:p>
          <a:pPr marL="0" lvl="0" indent="0" algn="l" defTabSz="355600">
            <a:lnSpc>
              <a:spcPct val="90000"/>
            </a:lnSpc>
            <a:spcBef>
              <a:spcPct val="0"/>
            </a:spcBef>
            <a:spcAft>
              <a:spcPct val="35000"/>
            </a:spcAft>
            <a:buNone/>
          </a:pPr>
          <a:endParaRPr lang="en-US" sz="800" kern="1200" dirty="0"/>
        </a:p>
        <a:p>
          <a:pPr marL="0" lvl="0" indent="0" algn="l" defTabSz="355600">
            <a:lnSpc>
              <a:spcPct val="90000"/>
            </a:lnSpc>
            <a:spcBef>
              <a:spcPct val="0"/>
            </a:spcBef>
            <a:spcAft>
              <a:spcPct val="35000"/>
            </a:spcAft>
            <a:buNone/>
          </a:pPr>
          <a:r>
            <a:rPr lang="es-CO" sz="800" kern="1200" dirty="0"/>
            <a:t>RAVE sobre mi(s) hijo(s)</a:t>
          </a:r>
          <a:endParaRPr lang="en-US" sz="800" kern="1200" dirty="0"/>
        </a:p>
        <a:p>
          <a:pPr marL="0" lvl="0" indent="0" algn="l" defTabSz="355600">
            <a:lnSpc>
              <a:spcPct val="90000"/>
            </a:lnSpc>
            <a:spcBef>
              <a:spcPct val="0"/>
            </a:spcBef>
            <a:spcAft>
              <a:spcPct val="35000"/>
            </a:spcAft>
            <a:buNone/>
          </a:pPr>
          <a:endParaRPr lang="es-CO" sz="800" kern="1200" dirty="0"/>
        </a:p>
        <a:p>
          <a:pPr marL="0" lvl="0" indent="0" algn="l" defTabSz="355600">
            <a:lnSpc>
              <a:spcPct val="90000"/>
            </a:lnSpc>
            <a:spcBef>
              <a:spcPct val="0"/>
            </a:spcBef>
            <a:spcAft>
              <a:spcPct val="35000"/>
            </a:spcAft>
            <a:buNone/>
          </a:pPr>
          <a:r>
            <a:rPr lang="es-CO" sz="800" kern="1200"/>
            <a:t>R - Reconocer</a:t>
          </a:r>
        </a:p>
        <a:p>
          <a:pPr marL="0" lvl="0" indent="0" algn="l" defTabSz="355600">
            <a:lnSpc>
              <a:spcPct val="90000"/>
            </a:lnSpc>
            <a:spcBef>
              <a:spcPct val="0"/>
            </a:spcBef>
            <a:spcAft>
              <a:spcPct val="35000"/>
            </a:spcAft>
            <a:buNone/>
          </a:pPr>
          <a:r>
            <a:rPr lang="es-CO" sz="800" kern="1200" dirty="0"/>
            <a:t>A - Afirmar</a:t>
          </a:r>
        </a:p>
        <a:p>
          <a:pPr marL="0" lvl="0" indent="0" algn="l" defTabSz="355600">
            <a:lnSpc>
              <a:spcPct val="90000"/>
            </a:lnSpc>
            <a:spcBef>
              <a:spcPct val="0"/>
            </a:spcBef>
            <a:spcAft>
              <a:spcPct val="35000"/>
            </a:spcAft>
            <a:buNone/>
          </a:pPr>
          <a:r>
            <a:rPr lang="es-CO" sz="800" kern="1200"/>
            <a:t>V - Valorar</a:t>
          </a:r>
        </a:p>
        <a:p>
          <a:pPr marL="0" lvl="0" indent="0" algn="l" defTabSz="355600">
            <a:lnSpc>
              <a:spcPct val="90000"/>
            </a:lnSpc>
            <a:spcBef>
              <a:spcPct val="0"/>
            </a:spcBef>
            <a:spcAft>
              <a:spcPct val="35000"/>
            </a:spcAft>
            <a:buNone/>
          </a:pPr>
          <a:r>
            <a:rPr lang="es-CO" sz="800" kern="1200" dirty="0"/>
            <a:t>E - Potenciar</a:t>
          </a:r>
        </a:p>
        <a:p>
          <a:pPr marL="0" lvl="0" indent="0" algn="l" defTabSz="355600">
            <a:lnSpc>
              <a:spcPct val="90000"/>
            </a:lnSpc>
            <a:spcBef>
              <a:spcPct val="0"/>
            </a:spcBef>
            <a:spcAft>
              <a:spcPct val="35000"/>
            </a:spcAft>
            <a:buNone/>
          </a:pPr>
          <a:endParaRPr lang="es-CO" sz="800" kern="1200" dirty="0"/>
        </a:p>
        <a:p>
          <a:pPr marL="0" lvl="0" indent="0" algn="l" defTabSz="355600">
            <a:lnSpc>
              <a:spcPct val="90000"/>
            </a:lnSpc>
            <a:spcBef>
              <a:spcPct val="0"/>
            </a:spcBef>
            <a:spcAft>
              <a:spcPct val="35000"/>
            </a:spcAft>
            <a:buNone/>
          </a:pPr>
          <a:r>
            <a:rPr lang="es-MX" sz="800" kern="1200" dirty="0"/>
            <a:t>Mostrar al personal de la escuela y a los educadores cómo R.A.V.E. sobre mi(s) hijo(s)</a:t>
          </a:r>
          <a:endParaRPr lang="es-CO" sz="800" kern="1200" dirty="0"/>
        </a:p>
      </dsp:txBody>
      <dsp:txXfrm>
        <a:off x="8271748" y="602327"/>
        <a:ext cx="1196427" cy="328325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EEBB75-5EBC-415B-960A-D420864B527A}" type="datetimeFigureOut">
              <a:rPr lang="en-US" smtClean="0"/>
              <a:t>8/18/2022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CDD7DE-85E8-4E64-A2DC-100B4BBA9DED}" type="slidenum">
              <a:rPr lang="en-US" smtClean="0"/>
              <a:t>‹#›</a:t>
            </a:fld>
            <a:endParaRPr lang="en-US"/>
          </a:p>
        </p:txBody>
      </p:sp>
    </p:spTree>
    <p:extLst>
      <p:ext uri="{BB962C8B-B14F-4D97-AF65-F5344CB8AC3E}">
        <p14:creationId xmlns:p14="http://schemas.microsoft.com/office/powerpoint/2010/main" val="3738991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0ACDD7DE-85E8-4E64-A2DC-100B4BBA9DED}" type="slidenum">
              <a:rPr lang="en-US" smtClean="0"/>
              <a:t>4</a:t>
            </a:fld>
            <a:endParaRPr lang="en-US"/>
          </a:p>
        </p:txBody>
      </p:sp>
    </p:spTree>
    <p:extLst>
      <p:ext uri="{BB962C8B-B14F-4D97-AF65-F5344CB8AC3E}">
        <p14:creationId xmlns:p14="http://schemas.microsoft.com/office/powerpoint/2010/main" val="1676621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Artística – Limites Restringidos – Orientado a Metas – Interioriza – Enfocado- Próspero – Diversidad- Estrés Tóxico</a:t>
            </a:r>
          </a:p>
          <a:p>
            <a:r>
              <a:rPr lang="es-MX" dirty="0"/>
              <a:t>Esperanza – Doméstico – Alcoholismo – Abuso Físico, Educativo y Emocional - Hogar de acogida </a:t>
            </a:r>
          </a:p>
          <a:p>
            <a:r>
              <a:rPr lang="es-MX" dirty="0"/>
              <a:t>Reactivo – PHD - Pérdida y Duelo – Violencia - Desatención Emocional - Familia Amorosa - Adicción y Trauma de los Padres</a:t>
            </a:r>
          </a:p>
          <a:p>
            <a:r>
              <a:rPr lang="es-MX" dirty="0"/>
              <a:t>Puntos fuertes- Rechazo - Confianza- FE- Mentiras- Sueños - MHD</a:t>
            </a:r>
          </a:p>
          <a:p>
            <a:r>
              <a:rPr lang="es-MX" dirty="0"/>
              <a:t>Gentil- Relaciones rotas - Persistente - Servicios de Apoyo Efectivos - Cuidado</a:t>
            </a:r>
          </a:p>
          <a:p>
            <a:r>
              <a:rPr lang="es-MX" dirty="0"/>
              <a:t>Alejado- Pueblo- Habilitador - Pobreza - Relaciones múltiples - Enredado - Comunidad- Límites flojos</a:t>
            </a:r>
          </a:p>
          <a:p>
            <a:r>
              <a:rPr lang="es-MX" dirty="0"/>
              <a:t>Talentos- Asesinato:  Familia y amigos- Amabilidad- Inseguridad- </a:t>
            </a:r>
            <a:r>
              <a:rPr lang="es-MX" dirty="0" err="1"/>
              <a:t>ACEs</a:t>
            </a:r>
            <a:r>
              <a:rPr lang="es-MX" dirty="0"/>
              <a:t>- Profesores cariñosos- Inestabilidad en la vivienda- abuso sexual</a:t>
            </a:r>
          </a:p>
          <a:p>
            <a:r>
              <a:rPr lang="es-MX" dirty="0"/>
              <a:t>Límites equilibrados- Un Adulto Cariñoso- Optimista- Inteligente - Dotado</a:t>
            </a:r>
          </a:p>
          <a:p>
            <a:r>
              <a:rPr lang="es-MX" dirty="0"/>
              <a:t>Inteligencia de calle- desesperanza- suicidio- resiliencia- desregulación emocional- Encarcelamiento- Aspiraciones</a:t>
            </a:r>
          </a:p>
          <a:p>
            <a:r>
              <a:rPr lang="es-MX" dirty="0"/>
              <a:t>Creativo</a:t>
            </a:r>
          </a:p>
          <a:p>
            <a:r>
              <a:rPr lang="es-MX" dirty="0"/>
              <a:t>Programas antes y después de la escuela</a:t>
            </a:r>
            <a:endParaRPr lang="es-CO" dirty="0"/>
          </a:p>
        </p:txBody>
      </p:sp>
      <p:sp>
        <p:nvSpPr>
          <p:cNvPr id="4" name="Slide Number Placeholder 3"/>
          <p:cNvSpPr>
            <a:spLocks noGrp="1"/>
          </p:cNvSpPr>
          <p:nvPr>
            <p:ph type="sldNum" sz="quarter" idx="5"/>
          </p:nvPr>
        </p:nvSpPr>
        <p:spPr/>
        <p:txBody>
          <a:bodyPr/>
          <a:lstStyle/>
          <a:p>
            <a:fld id="{0ACDD7DE-85E8-4E64-A2DC-100B4BBA9DED}" type="slidenum">
              <a:rPr lang="en-US" smtClean="0"/>
              <a:t>6</a:t>
            </a:fld>
            <a:endParaRPr lang="en-US"/>
          </a:p>
        </p:txBody>
      </p:sp>
    </p:spTree>
    <p:extLst>
      <p:ext uri="{BB962C8B-B14F-4D97-AF65-F5344CB8AC3E}">
        <p14:creationId xmlns:p14="http://schemas.microsoft.com/office/powerpoint/2010/main" val="2532679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a:t>madre para los niños - abrumada - agradecida - recompensa - pura </a:t>
            </a:r>
          </a:p>
          <a:p>
            <a:r>
              <a:rPr lang="es-CO" dirty="0"/>
              <a:t>educativo - TRISTE - ESPERANZA - DESAFÍO - FRUSTRACIÓN - desafiado - frustrado - raro - estresado - ansioso - abrumado - agotado - ansioso - rezando - aprehensión - cansado - aislado - estrés - aliviado - informativo - solitario - emocional</a:t>
            </a:r>
          </a:p>
        </p:txBody>
      </p:sp>
      <p:sp>
        <p:nvSpPr>
          <p:cNvPr id="4" name="Slide Number Placeholder 3"/>
          <p:cNvSpPr>
            <a:spLocks noGrp="1"/>
          </p:cNvSpPr>
          <p:nvPr>
            <p:ph type="sldNum" sz="quarter" idx="5"/>
          </p:nvPr>
        </p:nvSpPr>
        <p:spPr/>
        <p:txBody>
          <a:bodyPr/>
          <a:lstStyle/>
          <a:p>
            <a:fld id="{0ACDD7DE-85E8-4E64-A2DC-100B4BBA9DED}" type="slidenum">
              <a:rPr lang="en-US" smtClean="0"/>
              <a:t>9</a:t>
            </a:fld>
            <a:endParaRPr lang="en-US"/>
          </a:p>
        </p:txBody>
      </p:sp>
    </p:spTree>
    <p:extLst>
      <p:ext uri="{BB962C8B-B14F-4D97-AF65-F5344CB8AC3E}">
        <p14:creationId xmlns:p14="http://schemas.microsoft.com/office/powerpoint/2010/main" val="1854950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a:t>Aburrido- dudoso- solitario- aburrido- deprimido- dolido- AISLADO- CANSADO- FELIZ- perdido- meh- asustado- ENFADADO- desesperanza- deprimido- ENFOQUE- PREOCUPADO- confundido- esperanzado- tristeza- temeroso- acomodado- desesperado- agotado- excitado- estresado- contento- enfadado- derrotado- APRENDIENDO- FRUSTRACIÓN- encerrado- motivado- desinteresado</a:t>
            </a:r>
          </a:p>
        </p:txBody>
      </p:sp>
      <p:sp>
        <p:nvSpPr>
          <p:cNvPr id="4" name="Slide Number Placeholder 3"/>
          <p:cNvSpPr>
            <a:spLocks noGrp="1"/>
          </p:cNvSpPr>
          <p:nvPr>
            <p:ph type="sldNum" sz="quarter" idx="5"/>
          </p:nvPr>
        </p:nvSpPr>
        <p:spPr/>
        <p:txBody>
          <a:bodyPr/>
          <a:lstStyle/>
          <a:p>
            <a:fld id="{0ACDD7DE-85E8-4E64-A2DC-100B4BBA9DED}" type="slidenum">
              <a:rPr lang="en-US" smtClean="0"/>
              <a:t>10</a:t>
            </a:fld>
            <a:endParaRPr lang="en-US"/>
          </a:p>
        </p:txBody>
      </p:sp>
    </p:spTree>
    <p:extLst>
      <p:ext uri="{BB962C8B-B14F-4D97-AF65-F5344CB8AC3E}">
        <p14:creationId xmlns:p14="http://schemas.microsoft.com/office/powerpoint/2010/main" val="2848883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901700" y="698500"/>
            <a:ext cx="5780088" cy="3251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a:ea typeface="MS PGothic" panose="020B0600070205080204" pitchFamily="34" charset="-128"/>
              </a:rPr>
              <a:t>Here</a:t>
            </a:r>
            <a:r>
              <a:rPr lang="en-US" baseline="0" dirty="0">
                <a:ea typeface="MS PGothic" panose="020B0600070205080204" pitchFamily="34" charset="-128"/>
              </a:rPr>
              <a:t> is a quick review of the protective factors themselves. Remember, these is not a complete list of all the characteristics that can be protective factors in the lives of families. But it is a list of critical ones that we all have the opportunity to influence with the families we work with. </a:t>
            </a:r>
            <a:endParaRPr lang="en-US" dirty="0">
              <a:ea typeface="MS PGothic" panose="020B0600070205080204" pitchFamily="34" charset="-128"/>
            </a:endParaRPr>
          </a:p>
          <a:p>
            <a:endParaRPr lang="en-US" baseline="0" dirty="0">
              <a:ea typeface="MS PGothic" panose="020B0600070205080204" pitchFamily="34" charset="-128"/>
            </a:endParaRPr>
          </a:p>
          <a:p>
            <a:endParaRPr lang="en-US" dirty="0">
              <a:ea typeface="MS PGothic" panose="020B0600070205080204" pitchFamily="34" charset="-128"/>
            </a:endParaRP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2599" indent="-312538">
              <a:spcBef>
                <a:spcPct val="30000"/>
              </a:spcBef>
              <a:defRPr sz="1300">
                <a:solidFill>
                  <a:schemeClr val="tx1"/>
                </a:solidFill>
                <a:latin typeface="Calibri" panose="020F0502020204030204" pitchFamily="34" charset="0"/>
              </a:defRPr>
            </a:lvl2pPr>
            <a:lvl3pPr marL="1250152" indent="-250031">
              <a:spcBef>
                <a:spcPct val="30000"/>
              </a:spcBef>
              <a:defRPr sz="1300">
                <a:solidFill>
                  <a:schemeClr val="tx1"/>
                </a:solidFill>
                <a:latin typeface="Calibri" panose="020F0502020204030204" pitchFamily="34" charset="0"/>
              </a:defRPr>
            </a:lvl3pPr>
            <a:lvl4pPr marL="1750214" indent="-250031">
              <a:spcBef>
                <a:spcPct val="30000"/>
              </a:spcBef>
              <a:defRPr sz="1300">
                <a:solidFill>
                  <a:schemeClr val="tx1"/>
                </a:solidFill>
                <a:latin typeface="Calibri" panose="020F0502020204030204" pitchFamily="34" charset="0"/>
              </a:defRPr>
            </a:lvl4pPr>
            <a:lvl5pPr marL="2250276" indent="-250031">
              <a:spcBef>
                <a:spcPct val="30000"/>
              </a:spcBef>
              <a:defRPr sz="1300">
                <a:solidFill>
                  <a:schemeClr val="tx1"/>
                </a:solidFill>
                <a:latin typeface="Calibri" panose="020F0502020204030204" pitchFamily="34" charset="0"/>
              </a:defRPr>
            </a:lvl5pPr>
            <a:lvl6pPr marL="2750337" indent="-250031" eaLnBrk="0" fontAlgn="base" hangingPunct="0">
              <a:spcBef>
                <a:spcPct val="30000"/>
              </a:spcBef>
              <a:spcAft>
                <a:spcPct val="0"/>
              </a:spcAft>
              <a:defRPr sz="1300">
                <a:solidFill>
                  <a:schemeClr val="tx1"/>
                </a:solidFill>
                <a:latin typeface="Calibri" panose="020F0502020204030204" pitchFamily="34" charset="0"/>
              </a:defRPr>
            </a:lvl6pPr>
            <a:lvl7pPr marL="3250399" indent="-250031" eaLnBrk="0" fontAlgn="base" hangingPunct="0">
              <a:spcBef>
                <a:spcPct val="30000"/>
              </a:spcBef>
              <a:spcAft>
                <a:spcPct val="0"/>
              </a:spcAft>
              <a:defRPr sz="1300">
                <a:solidFill>
                  <a:schemeClr val="tx1"/>
                </a:solidFill>
                <a:latin typeface="Calibri" panose="020F0502020204030204" pitchFamily="34" charset="0"/>
              </a:defRPr>
            </a:lvl7pPr>
            <a:lvl8pPr marL="3750459" indent="-250031" eaLnBrk="0" fontAlgn="base" hangingPunct="0">
              <a:spcBef>
                <a:spcPct val="30000"/>
              </a:spcBef>
              <a:spcAft>
                <a:spcPct val="0"/>
              </a:spcAft>
              <a:defRPr sz="1300">
                <a:solidFill>
                  <a:schemeClr val="tx1"/>
                </a:solidFill>
                <a:latin typeface="Calibri" panose="020F0502020204030204" pitchFamily="34" charset="0"/>
              </a:defRPr>
            </a:lvl8pPr>
            <a:lvl9pPr marL="4250520" indent="-250031"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E0FCC04A-E931-456C-BDB6-369CEF7062FA}" type="slidenum">
              <a:rPr lang="en-US" smtClean="0"/>
              <a:pPr>
                <a:spcBef>
                  <a:spcPct val="0"/>
                </a:spcBef>
              </a:pPr>
              <a:t>14</a:t>
            </a:fld>
            <a:endParaRPr lang="en-US"/>
          </a:p>
        </p:txBody>
      </p:sp>
    </p:spTree>
    <p:extLst>
      <p:ext uri="{BB962C8B-B14F-4D97-AF65-F5344CB8AC3E}">
        <p14:creationId xmlns:p14="http://schemas.microsoft.com/office/powerpoint/2010/main" val="41694410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7E0F2F9-0787-41EE-BD28-FF23C69EAB55}" type="datetimeFigureOut">
              <a:rPr lang="en-US" smtClean="0"/>
              <a:t>8/18/2022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CA6C43DA-CB69-46A0-813D-196630BCE528}"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5851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E0F2F9-0787-41EE-BD28-FF23C69EAB55}" type="datetimeFigureOut">
              <a:rPr lang="en-US" smtClean="0"/>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6C43DA-CB69-46A0-813D-196630BCE528}" type="slidenum">
              <a:rPr lang="en-US" smtClean="0"/>
              <a:t>‹#›</a:t>
            </a:fld>
            <a:endParaRPr lang="en-US"/>
          </a:p>
        </p:txBody>
      </p:sp>
    </p:spTree>
    <p:extLst>
      <p:ext uri="{BB962C8B-B14F-4D97-AF65-F5344CB8AC3E}">
        <p14:creationId xmlns:p14="http://schemas.microsoft.com/office/powerpoint/2010/main" val="1045835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E0F2F9-0787-41EE-BD28-FF23C69EAB55}"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6C43DA-CB69-46A0-813D-196630BCE528}"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3123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E0F2F9-0787-41EE-BD28-FF23C69EAB55}"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6C43DA-CB69-46A0-813D-196630BCE528}"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7000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E0F2F9-0787-41EE-BD28-FF23C69EAB55}"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6C43DA-CB69-46A0-813D-196630BCE528}" type="slidenum">
              <a:rPr lang="en-US" smtClean="0"/>
              <a:t>‹#›</a:t>
            </a:fld>
            <a:endParaRPr lang="en-US"/>
          </a:p>
        </p:txBody>
      </p:sp>
    </p:spTree>
    <p:extLst>
      <p:ext uri="{BB962C8B-B14F-4D97-AF65-F5344CB8AC3E}">
        <p14:creationId xmlns:p14="http://schemas.microsoft.com/office/powerpoint/2010/main" val="1546183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E0F2F9-0787-41EE-BD28-FF23C69EAB55}"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6C43DA-CB69-46A0-813D-196630BCE528}"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458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E0F2F9-0787-41EE-BD28-FF23C69EAB55}"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6C43DA-CB69-46A0-813D-196630BCE528}"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7843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E0F2F9-0787-41EE-BD28-FF23C69EAB55}"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6C43DA-CB69-46A0-813D-196630BCE52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4864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E0F2F9-0787-41EE-BD28-FF23C69EAB55}"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6C43DA-CB69-46A0-813D-196630BCE528}"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4787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C9943-940A-F570-15F7-1AABB38BAF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4FE110-9103-8C46-45D7-9ACCC975B0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ADDE1B-4DF7-CAC1-DF85-CCCF1D1C12B7}"/>
              </a:ext>
            </a:extLst>
          </p:cNvPr>
          <p:cNvSpPr>
            <a:spLocks noGrp="1"/>
          </p:cNvSpPr>
          <p:nvPr>
            <p:ph type="dt" sz="half" idx="10"/>
          </p:nvPr>
        </p:nvSpPr>
        <p:spPr/>
        <p:txBody>
          <a:bodyPr/>
          <a:lstStyle/>
          <a:p>
            <a:fld id="{77E0F2F9-0787-41EE-BD28-FF23C69EAB55}" type="datetimeFigureOut">
              <a:rPr lang="en-US" smtClean="0"/>
              <a:t>8/18/2022</a:t>
            </a:fld>
            <a:endParaRPr lang="en-US"/>
          </a:p>
        </p:txBody>
      </p:sp>
      <p:sp>
        <p:nvSpPr>
          <p:cNvPr id="5" name="Footer Placeholder 4">
            <a:extLst>
              <a:ext uri="{FF2B5EF4-FFF2-40B4-BE49-F238E27FC236}">
                <a16:creationId xmlns:a16="http://schemas.microsoft.com/office/drawing/2014/main" id="{F226E065-138A-61E9-5C66-E5AA407E58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9C1519-800E-76E0-803C-ED986BDC94D1}"/>
              </a:ext>
            </a:extLst>
          </p:cNvPr>
          <p:cNvSpPr>
            <a:spLocks noGrp="1"/>
          </p:cNvSpPr>
          <p:nvPr>
            <p:ph type="sldNum" sz="quarter" idx="12"/>
          </p:nvPr>
        </p:nvSpPr>
        <p:spPr/>
        <p:txBody>
          <a:bodyPr/>
          <a:lstStyle/>
          <a:p>
            <a:fld id="{CA6C43DA-CB69-46A0-813D-196630BCE528}" type="slidenum">
              <a:rPr lang="en-US" smtClean="0"/>
              <a:t>‹#›</a:t>
            </a:fld>
            <a:endParaRPr lang="en-US"/>
          </a:p>
        </p:txBody>
      </p:sp>
    </p:spTree>
    <p:extLst>
      <p:ext uri="{BB962C8B-B14F-4D97-AF65-F5344CB8AC3E}">
        <p14:creationId xmlns:p14="http://schemas.microsoft.com/office/powerpoint/2010/main" val="3639660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5B3F6-EF1D-32D4-CDB5-A9F85BED21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71A386-8D2E-6DF0-B6C8-182E4E161F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111073-3619-03A9-7CB8-AB6F29433F0A}"/>
              </a:ext>
            </a:extLst>
          </p:cNvPr>
          <p:cNvSpPr>
            <a:spLocks noGrp="1"/>
          </p:cNvSpPr>
          <p:nvPr>
            <p:ph type="dt" sz="half" idx="10"/>
          </p:nvPr>
        </p:nvSpPr>
        <p:spPr/>
        <p:txBody>
          <a:bodyPr/>
          <a:lstStyle/>
          <a:p>
            <a:fld id="{77E0F2F9-0787-41EE-BD28-FF23C69EAB55}" type="datetimeFigureOut">
              <a:rPr lang="en-US" smtClean="0"/>
              <a:t>8/18/2022</a:t>
            </a:fld>
            <a:endParaRPr lang="en-US"/>
          </a:p>
        </p:txBody>
      </p:sp>
      <p:sp>
        <p:nvSpPr>
          <p:cNvPr id="5" name="Footer Placeholder 4">
            <a:extLst>
              <a:ext uri="{FF2B5EF4-FFF2-40B4-BE49-F238E27FC236}">
                <a16:creationId xmlns:a16="http://schemas.microsoft.com/office/drawing/2014/main" id="{52C1DAFA-43A4-5F2F-CB9A-6C51A0A403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CB3404-D326-A050-6B4F-7B638D57A9EC}"/>
              </a:ext>
            </a:extLst>
          </p:cNvPr>
          <p:cNvSpPr>
            <a:spLocks noGrp="1"/>
          </p:cNvSpPr>
          <p:nvPr>
            <p:ph type="sldNum" sz="quarter" idx="12"/>
          </p:nvPr>
        </p:nvSpPr>
        <p:spPr/>
        <p:txBody>
          <a:bodyPr/>
          <a:lstStyle/>
          <a:p>
            <a:fld id="{CA6C43DA-CB69-46A0-813D-196630BCE528}" type="slidenum">
              <a:rPr lang="en-US" smtClean="0"/>
              <a:t>‹#›</a:t>
            </a:fld>
            <a:endParaRPr lang="en-US"/>
          </a:p>
        </p:txBody>
      </p:sp>
    </p:spTree>
    <p:extLst>
      <p:ext uri="{BB962C8B-B14F-4D97-AF65-F5344CB8AC3E}">
        <p14:creationId xmlns:p14="http://schemas.microsoft.com/office/powerpoint/2010/main" val="790845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E0F2F9-0787-41EE-BD28-FF23C69EAB55}"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6C43DA-CB69-46A0-813D-196630BCE528}" type="slidenum">
              <a:rPr lang="en-US" smtClean="0"/>
              <a:t>‹#›</a:t>
            </a:fld>
            <a:endParaRPr lang="en-US"/>
          </a:p>
        </p:txBody>
      </p:sp>
    </p:spTree>
    <p:extLst>
      <p:ext uri="{BB962C8B-B14F-4D97-AF65-F5344CB8AC3E}">
        <p14:creationId xmlns:p14="http://schemas.microsoft.com/office/powerpoint/2010/main" val="1844256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1ECFB-BF25-9FAC-369E-8874F629E6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B421E3-E0C6-FB91-AC58-C427840671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A6C4E4-148C-E0E1-D1AE-778F4F34729F}"/>
              </a:ext>
            </a:extLst>
          </p:cNvPr>
          <p:cNvSpPr>
            <a:spLocks noGrp="1"/>
          </p:cNvSpPr>
          <p:nvPr>
            <p:ph type="dt" sz="half" idx="10"/>
          </p:nvPr>
        </p:nvSpPr>
        <p:spPr/>
        <p:txBody>
          <a:bodyPr/>
          <a:lstStyle/>
          <a:p>
            <a:fld id="{77E0F2F9-0787-41EE-BD28-FF23C69EAB55}" type="datetimeFigureOut">
              <a:rPr lang="en-US" smtClean="0"/>
              <a:t>8/18/2022</a:t>
            </a:fld>
            <a:endParaRPr lang="en-US"/>
          </a:p>
        </p:txBody>
      </p:sp>
      <p:sp>
        <p:nvSpPr>
          <p:cNvPr id="5" name="Footer Placeholder 4">
            <a:extLst>
              <a:ext uri="{FF2B5EF4-FFF2-40B4-BE49-F238E27FC236}">
                <a16:creationId xmlns:a16="http://schemas.microsoft.com/office/drawing/2014/main" id="{FA632A0E-C821-18AA-8AE6-48BF2877F0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3AE899-87AB-0FAB-73ED-637823AE37BA}"/>
              </a:ext>
            </a:extLst>
          </p:cNvPr>
          <p:cNvSpPr>
            <a:spLocks noGrp="1"/>
          </p:cNvSpPr>
          <p:nvPr>
            <p:ph type="sldNum" sz="quarter" idx="12"/>
          </p:nvPr>
        </p:nvSpPr>
        <p:spPr/>
        <p:txBody>
          <a:bodyPr/>
          <a:lstStyle/>
          <a:p>
            <a:fld id="{CA6C43DA-CB69-46A0-813D-196630BCE528}" type="slidenum">
              <a:rPr lang="en-US" smtClean="0"/>
              <a:t>‹#›</a:t>
            </a:fld>
            <a:endParaRPr lang="en-US"/>
          </a:p>
        </p:txBody>
      </p:sp>
    </p:spTree>
    <p:extLst>
      <p:ext uri="{BB962C8B-B14F-4D97-AF65-F5344CB8AC3E}">
        <p14:creationId xmlns:p14="http://schemas.microsoft.com/office/powerpoint/2010/main" val="2091154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A0858-630E-E59C-3AA5-EABFA026AF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A93CBF-DB8E-5537-0FEC-9188234A09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0EFC4E-1107-EFFE-28E0-17D0E4C967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8A1BAB-E573-FDF3-B46F-82A383A7D2A2}"/>
              </a:ext>
            </a:extLst>
          </p:cNvPr>
          <p:cNvSpPr>
            <a:spLocks noGrp="1"/>
          </p:cNvSpPr>
          <p:nvPr>
            <p:ph type="dt" sz="half" idx="10"/>
          </p:nvPr>
        </p:nvSpPr>
        <p:spPr/>
        <p:txBody>
          <a:bodyPr/>
          <a:lstStyle/>
          <a:p>
            <a:fld id="{77E0F2F9-0787-41EE-BD28-FF23C69EAB55}" type="datetimeFigureOut">
              <a:rPr lang="en-US" smtClean="0"/>
              <a:t>8/18/2022</a:t>
            </a:fld>
            <a:endParaRPr lang="en-US"/>
          </a:p>
        </p:txBody>
      </p:sp>
      <p:sp>
        <p:nvSpPr>
          <p:cNvPr id="6" name="Footer Placeholder 5">
            <a:extLst>
              <a:ext uri="{FF2B5EF4-FFF2-40B4-BE49-F238E27FC236}">
                <a16:creationId xmlns:a16="http://schemas.microsoft.com/office/drawing/2014/main" id="{16DA92A1-DFE3-F459-4D1D-F5A66E2E94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C9A149-AF5C-F5D9-4C2E-8AF2B2AF6F79}"/>
              </a:ext>
            </a:extLst>
          </p:cNvPr>
          <p:cNvSpPr>
            <a:spLocks noGrp="1"/>
          </p:cNvSpPr>
          <p:nvPr>
            <p:ph type="sldNum" sz="quarter" idx="12"/>
          </p:nvPr>
        </p:nvSpPr>
        <p:spPr/>
        <p:txBody>
          <a:bodyPr/>
          <a:lstStyle/>
          <a:p>
            <a:fld id="{CA6C43DA-CB69-46A0-813D-196630BCE528}" type="slidenum">
              <a:rPr lang="en-US" smtClean="0"/>
              <a:t>‹#›</a:t>
            </a:fld>
            <a:endParaRPr lang="en-US"/>
          </a:p>
        </p:txBody>
      </p:sp>
    </p:spTree>
    <p:extLst>
      <p:ext uri="{BB962C8B-B14F-4D97-AF65-F5344CB8AC3E}">
        <p14:creationId xmlns:p14="http://schemas.microsoft.com/office/powerpoint/2010/main" val="1936883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DAF88-C128-6EBA-8B9F-CAA6F1DF75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8C1179-D692-E3A2-2A22-27F7B363E8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F343DD-519E-7F1C-733D-BBF2D6F4A8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EC28DC-4140-B8B9-926D-D9727CC165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279D06-113C-058B-C266-902AF2C583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3F3948-2C1D-270E-06FC-E76D65613820}"/>
              </a:ext>
            </a:extLst>
          </p:cNvPr>
          <p:cNvSpPr>
            <a:spLocks noGrp="1"/>
          </p:cNvSpPr>
          <p:nvPr>
            <p:ph type="dt" sz="half" idx="10"/>
          </p:nvPr>
        </p:nvSpPr>
        <p:spPr/>
        <p:txBody>
          <a:bodyPr/>
          <a:lstStyle/>
          <a:p>
            <a:fld id="{77E0F2F9-0787-41EE-BD28-FF23C69EAB55}" type="datetimeFigureOut">
              <a:rPr lang="en-US" smtClean="0"/>
              <a:t>8/18/2022</a:t>
            </a:fld>
            <a:endParaRPr lang="en-US"/>
          </a:p>
        </p:txBody>
      </p:sp>
      <p:sp>
        <p:nvSpPr>
          <p:cNvPr id="8" name="Footer Placeholder 7">
            <a:extLst>
              <a:ext uri="{FF2B5EF4-FFF2-40B4-BE49-F238E27FC236}">
                <a16:creationId xmlns:a16="http://schemas.microsoft.com/office/drawing/2014/main" id="{7804F5BB-5CAF-8C78-A12F-D5ACE60383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E8E7F6-EC20-9B20-66A9-63C76059B530}"/>
              </a:ext>
            </a:extLst>
          </p:cNvPr>
          <p:cNvSpPr>
            <a:spLocks noGrp="1"/>
          </p:cNvSpPr>
          <p:nvPr>
            <p:ph type="sldNum" sz="quarter" idx="12"/>
          </p:nvPr>
        </p:nvSpPr>
        <p:spPr/>
        <p:txBody>
          <a:bodyPr/>
          <a:lstStyle/>
          <a:p>
            <a:fld id="{CA6C43DA-CB69-46A0-813D-196630BCE528}" type="slidenum">
              <a:rPr lang="en-US" smtClean="0"/>
              <a:t>‹#›</a:t>
            </a:fld>
            <a:endParaRPr lang="en-US"/>
          </a:p>
        </p:txBody>
      </p:sp>
    </p:spTree>
    <p:extLst>
      <p:ext uri="{BB962C8B-B14F-4D97-AF65-F5344CB8AC3E}">
        <p14:creationId xmlns:p14="http://schemas.microsoft.com/office/powerpoint/2010/main" val="39698152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1DC18-B131-9C8C-4A11-441D83E596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FBA0D3-7393-D79D-0EE1-BDF8B4A0F6A7}"/>
              </a:ext>
            </a:extLst>
          </p:cNvPr>
          <p:cNvSpPr>
            <a:spLocks noGrp="1"/>
          </p:cNvSpPr>
          <p:nvPr>
            <p:ph type="dt" sz="half" idx="10"/>
          </p:nvPr>
        </p:nvSpPr>
        <p:spPr/>
        <p:txBody>
          <a:bodyPr/>
          <a:lstStyle/>
          <a:p>
            <a:fld id="{77E0F2F9-0787-41EE-BD28-FF23C69EAB55}" type="datetimeFigureOut">
              <a:rPr lang="en-US" smtClean="0"/>
              <a:t>8/18/2022</a:t>
            </a:fld>
            <a:endParaRPr lang="en-US"/>
          </a:p>
        </p:txBody>
      </p:sp>
      <p:sp>
        <p:nvSpPr>
          <p:cNvPr id="4" name="Footer Placeholder 3">
            <a:extLst>
              <a:ext uri="{FF2B5EF4-FFF2-40B4-BE49-F238E27FC236}">
                <a16:creationId xmlns:a16="http://schemas.microsoft.com/office/drawing/2014/main" id="{BC3D2969-4F82-3689-9F58-CA9446611E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680DB6-AF15-BFFE-EBB5-A1E7F256F632}"/>
              </a:ext>
            </a:extLst>
          </p:cNvPr>
          <p:cNvSpPr>
            <a:spLocks noGrp="1"/>
          </p:cNvSpPr>
          <p:nvPr>
            <p:ph type="sldNum" sz="quarter" idx="12"/>
          </p:nvPr>
        </p:nvSpPr>
        <p:spPr/>
        <p:txBody>
          <a:bodyPr/>
          <a:lstStyle/>
          <a:p>
            <a:fld id="{CA6C43DA-CB69-46A0-813D-196630BCE528}" type="slidenum">
              <a:rPr lang="en-US" smtClean="0"/>
              <a:t>‹#›</a:t>
            </a:fld>
            <a:endParaRPr lang="en-US"/>
          </a:p>
        </p:txBody>
      </p:sp>
    </p:spTree>
    <p:extLst>
      <p:ext uri="{BB962C8B-B14F-4D97-AF65-F5344CB8AC3E}">
        <p14:creationId xmlns:p14="http://schemas.microsoft.com/office/powerpoint/2010/main" val="24055329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A4A9A3-4619-F946-234C-D68680CAA66E}"/>
              </a:ext>
            </a:extLst>
          </p:cNvPr>
          <p:cNvSpPr>
            <a:spLocks noGrp="1"/>
          </p:cNvSpPr>
          <p:nvPr>
            <p:ph type="dt" sz="half" idx="10"/>
          </p:nvPr>
        </p:nvSpPr>
        <p:spPr/>
        <p:txBody>
          <a:bodyPr/>
          <a:lstStyle/>
          <a:p>
            <a:fld id="{77E0F2F9-0787-41EE-BD28-FF23C69EAB55}" type="datetimeFigureOut">
              <a:rPr lang="en-US" smtClean="0"/>
              <a:t>8/18/2022</a:t>
            </a:fld>
            <a:endParaRPr lang="en-US"/>
          </a:p>
        </p:txBody>
      </p:sp>
      <p:sp>
        <p:nvSpPr>
          <p:cNvPr id="3" name="Footer Placeholder 2">
            <a:extLst>
              <a:ext uri="{FF2B5EF4-FFF2-40B4-BE49-F238E27FC236}">
                <a16:creationId xmlns:a16="http://schemas.microsoft.com/office/drawing/2014/main" id="{BCD05CC8-E69E-9D53-6F65-873FB1251A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0274BC-C041-03DB-AC87-6B836A4CBD44}"/>
              </a:ext>
            </a:extLst>
          </p:cNvPr>
          <p:cNvSpPr>
            <a:spLocks noGrp="1"/>
          </p:cNvSpPr>
          <p:nvPr>
            <p:ph type="sldNum" sz="quarter" idx="12"/>
          </p:nvPr>
        </p:nvSpPr>
        <p:spPr/>
        <p:txBody>
          <a:bodyPr/>
          <a:lstStyle/>
          <a:p>
            <a:fld id="{CA6C43DA-CB69-46A0-813D-196630BCE528}" type="slidenum">
              <a:rPr lang="en-US" smtClean="0"/>
              <a:t>‹#›</a:t>
            </a:fld>
            <a:endParaRPr lang="en-US"/>
          </a:p>
        </p:txBody>
      </p:sp>
    </p:spTree>
    <p:extLst>
      <p:ext uri="{BB962C8B-B14F-4D97-AF65-F5344CB8AC3E}">
        <p14:creationId xmlns:p14="http://schemas.microsoft.com/office/powerpoint/2010/main" val="24402983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1879D-0FE7-FBBA-65A4-ED486D5DA3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DE85D6-D832-090A-2F15-610C14C830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79138B-0BAB-C468-01AE-B8E88332EA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A8AE17-3ED3-BF47-17C0-1839B48E2927}"/>
              </a:ext>
            </a:extLst>
          </p:cNvPr>
          <p:cNvSpPr>
            <a:spLocks noGrp="1"/>
          </p:cNvSpPr>
          <p:nvPr>
            <p:ph type="dt" sz="half" idx="10"/>
          </p:nvPr>
        </p:nvSpPr>
        <p:spPr/>
        <p:txBody>
          <a:bodyPr/>
          <a:lstStyle/>
          <a:p>
            <a:fld id="{77E0F2F9-0787-41EE-BD28-FF23C69EAB55}" type="datetimeFigureOut">
              <a:rPr lang="en-US" smtClean="0"/>
              <a:t>8/18/2022</a:t>
            </a:fld>
            <a:endParaRPr lang="en-US"/>
          </a:p>
        </p:txBody>
      </p:sp>
      <p:sp>
        <p:nvSpPr>
          <p:cNvPr id="6" name="Footer Placeholder 5">
            <a:extLst>
              <a:ext uri="{FF2B5EF4-FFF2-40B4-BE49-F238E27FC236}">
                <a16:creationId xmlns:a16="http://schemas.microsoft.com/office/drawing/2014/main" id="{9A030637-2798-9A03-AD22-9730EDE525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1DB511-6C73-E5D0-2ACF-D951142D9749}"/>
              </a:ext>
            </a:extLst>
          </p:cNvPr>
          <p:cNvSpPr>
            <a:spLocks noGrp="1"/>
          </p:cNvSpPr>
          <p:nvPr>
            <p:ph type="sldNum" sz="quarter" idx="12"/>
          </p:nvPr>
        </p:nvSpPr>
        <p:spPr/>
        <p:txBody>
          <a:bodyPr/>
          <a:lstStyle/>
          <a:p>
            <a:fld id="{CA6C43DA-CB69-46A0-813D-196630BCE528}" type="slidenum">
              <a:rPr lang="en-US" smtClean="0"/>
              <a:t>‹#›</a:t>
            </a:fld>
            <a:endParaRPr lang="en-US"/>
          </a:p>
        </p:txBody>
      </p:sp>
    </p:spTree>
    <p:extLst>
      <p:ext uri="{BB962C8B-B14F-4D97-AF65-F5344CB8AC3E}">
        <p14:creationId xmlns:p14="http://schemas.microsoft.com/office/powerpoint/2010/main" val="34688296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2ACC1-6D6A-ABB5-5DED-CDAE04502F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6C14C3-A689-33EA-0EDE-454D3194C9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38EBE2-B0B0-3EA5-2C97-DA7BAADB96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5CCDF0-4FD5-1804-1EA1-94DEBECFE6D0}"/>
              </a:ext>
            </a:extLst>
          </p:cNvPr>
          <p:cNvSpPr>
            <a:spLocks noGrp="1"/>
          </p:cNvSpPr>
          <p:nvPr>
            <p:ph type="dt" sz="half" idx="10"/>
          </p:nvPr>
        </p:nvSpPr>
        <p:spPr/>
        <p:txBody>
          <a:bodyPr/>
          <a:lstStyle/>
          <a:p>
            <a:fld id="{77E0F2F9-0787-41EE-BD28-FF23C69EAB55}" type="datetimeFigureOut">
              <a:rPr lang="en-US" smtClean="0"/>
              <a:t>8/18/2022</a:t>
            </a:fld>
            <a:endParaRPr lang="en-US"/>
          </a:p>
        </p:txBody>
      </p:sp>
      <p:sp>
        <p:nvSpPr>
          <p:cNvPr id="6" name="Footer Placeholder 5">
            <a:extLst>
              <a:ext uri="{FF2B5EF4-FFF2-40B4-BE49-F238E27FC236}">
                <a16:creationId xmlns:a16="http://schemas.microsoft.com/office/drawing/2014/main" id="{987CF81A-3B81-5922-7158-E00BF82B40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7E2725-C079-B39A-3EC3-FD64720BB38D}"/>
              </a:ext>
            </a:extLst>
          </p:cNvPr>
          <p:cNvSpPr>
            <a:spLocks noGrp="1"/>
          </p:cNvSpPr>
          <p:nvPr>
            <p:ph type="sldNum" sz="quarter" idx="12"/>
          </p:nvPr>
        </p:nvSpPr>
        <p:spPr/>
        <p:txBody>
          <a:bodyPr/>
          <a:lstStyle/>
          <a:p>
            <a:fld id="{CA6C43DA-CB69-46A0-813D-196630BCE528}" type="slidenum">
              <a:rPr lang="en-US" smtClean="0"/>
              <a:t>‹#›</a:t>
            </a:fld>
            <a:endParaRPr lang="en-US"/>
          </a:p>
        </p:txBody>
      </p:sp>
    </p:spTree>
    <p:extLst>
      <p:ext uri="{BB962C8B-B14F-4D97-AF65-F5344CB8AC3E}">
        <p14:creationId xmlns:p14="http://schemas.microsoft.com/office/powerpoint/2010/main" val="30991037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27266-847E-3CD5-0621-BD3B695925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F448B1-A000-B110-D521-D3014872E8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3FE287-B141-2A8D-DAC0-EC45BF39C457}"/>
              </a:ext>
            </a:extLst>
          </p:cNvPr>
          <p:cNvSpPr>
            <a:spLocks noGrp="1"/>
          </p:cNvSpPr>
          <p:nvPr>
            <p:ph type="dt" sz="half" idx="10"/>
          </p:nvPr>
        </p:nvSpPr>
        <p:spPr/>
        <p:txBody>
          <a:bodyPr/>
          <a:lstStyle/>
          <a:p>
            <a:fld id="{77E0F2F9-0787-41EE-BD28-FF23C69EAB55}" type="datetimeFigureOut">
              <a:rPr lang="en-US" smtClean="0"/>
              <a:t>8/18/2022</a:t>
            </a:fld>
            <a:endParaRPr lang="en-US"/>
          </a:p>
        </p:txBody>
      </p:sp>
      <p:sp>
        <p:nvSpPr>
          <p:cNvPr id="5" name="Footer Placeholder 4">
            <a:extLst>
              <a:ext uri="{FF2B5EF4-FFF2-40B4-BE49-F238E27FC236}">
                <a16:creationId xmlns:a16="http://schemas.microsoft.com/office/drawing/2014/main" id="{A2E2B1EB-4365-3074-ED21-47D7F2E7A0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21F63B-D5BB-183A-BB4E-7CE243DBF367}"/>
              </a:ext>
            </a:extLst>
          </p:cNvPr>
          <p:cNvSpPr>
            <a:spLocks noGrp="1"/>
          </p:cNvSpPr>
          <p:nvPr>
            <p:ph type="sldNum" sz="quarter" idx="12"/>
          </p:nvPr>
        </p:nvSpPr>
        <p:spPr/>
        <p:txBody>
          <a:bodyPr/>
          <a:lstStyle/>
          <a:p>
            <a:fld id="{CA6C43DA-CB69-46A0-813D-196630BCE528}" type="slidenum">
              <a:rPr lang="en-US" smtClean="0"/>
              <a:t>‹#›</a:t>
            </a:fld>
            <a:endParaRPr lang="en-US"/>
          </a:p>
        </p:txBody>
      </p:sp>
    </p:spTree>
    <p:extLst>
      <p:ext uri="{BB962C8B-B14F-4D97-AF65-F5344CB8AC3E}">
        <p14:creationId xmlns:p14="http://schemas.microsoft.com/office/powerpoint/2010/main" val="8027247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7D64A5-5E74-3627-B174-9677D6A9EA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A22469-922D-5771-9DCC-3DB299F76F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FB9F5-F13D-32B1-BE51-957CBF51273E}"/>
              </a:ext>
            </a:extLst>
          </p:cNvPr>
          <p:cNvSpPr>
            <a:spLocks noGrp="1"/>
          </p:cNvSpPr>
          <p:nvPr>
            <p:ph type="dt" sz="half" idx="10"/>
          </p:nvPr>
        </p:nvSpPr>
        <p:spPr/>
        <p:txBody>
          <a:bodyPr/>
          <a:lstStyle/>
          <a:p>
            <a:fld id="{77E0F2F9-0787-41EE-BD28-FF23C69EAB55}" type="datetimeFigureOut">
              <a:rPr lang="en-US" smtClean="0"/>
              <a:t>8/18/2022</a:t>
            </a:fld>
            <a:endParaRPr lang="en-US"/>
          </a:p>
        </p:txBody>
      </p:sp>
      <p:sp>
        <p:nvSpPr>
          <p:cNvPr id="5" name="Footer Placeholder 4">
            <a:extLst>
              <a:ext uri="{FF2B5EF4-FFF2-40B4-BE49-F238E27FC236}">
                <a16:creationId xmlns:a16="http://schemas.microsoft.com/office/drawing/2014/main" id="{6E51F551-5865-EB2D-1817-98DD9484DE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58B610-6A02-0DA4-D3C3-5332FD5FC5B3}"/>
              </a:ext>
            </a:extLst>
          </p:cNvPr>
          <p:cNvSpPr>
            <a:spLocks noGrp="1"/>
          </p:cNvSpPr>
          <p:nvPr>
            <p:ph type="sldNum" sz="quarter" idx="12"/>
          </p:nvPr>
        </p:nvSpPr>
        <p:spPr/>
        <p:txBody>
          <a:bodyPr/>
          <a:lstStyle/>
          <a:p>
            <a:fld id="{CA6C43DA-CB69-46A0-813D-196630BCE528}" type="slidenum">
              <a:rPr lang="en-US" smtClean="0"/>
              <a:t>‹#›</a:t>
            </a:fld>
            <a:endParaRPr lang="en-US"/>
          </a:p>
        </p:txBody>
      </p:sp>
    </p:spTree>
    <p:extLst>
      <p:ext uri="{BB962C8B-B14F-4D97-AF65-F5344CB8AC3E}">
        <p14:creationId xmlns:p14="http://schemas.microsoft.com/office/powerpoint/2010/main" val="42125608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752F3F-3572-4777-A674-8057DC07416D}" type="datetimeFigureOut">
              <a:rPr lang="en-US" smtClean="0"/>
              <a:pPr/>
              <a:t>8/18/2022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26F0EC-BFA0-4BC6-A862-CB5C66344E9A}"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781557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E0F2F9-0787-41EE-BD28-FF23C69EAB55}"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6C43DA-CB69-46A0-813D-196630BCE528}"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01676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752F3F-3572-4777-A674-8057DC07416D}" type="datetimeFigureOut">
              <a:rPr lang="en-US" smtClean="0">
                <a:solidFill>
                  <a:srgbClr val="B13F9A"/>
                </a:solidFill>
              </a:rPr>
              <a:pPr/>
              <a:t>8/18/2022</a:t>
            </a:fld>
            <a:endParaRPr lang="en-US" dirty="0">
              <a:solidFill>
                <a:srgbClr val="B13F9A"/>
              </a:solidFill>
            </a:endParaRPr>
          </a:p>
        </p:txBody>
      </p:sp>
      <p:sp>
        <p:nvSpPr>
          <p:cNvPr id="5" name="Footer Placeholder 4"/>
          <p:cNvSpPr>
            <a:spLocks noGrp="1"/>
          </p:cNvSpPr>
          <p:nvPr>
            <p:ph type="ftr" sz="quarter" idx="11"/>
          </p:nvPr>
        </p:nvSpPr>
        <p:spPr/>
        <p:txBody>
          <a:bodyPr/>
          <a:lstStyle/>
          <a:p>
            <a:endParaRPr lang="en-US" dirty="0">
              <a:solidFill>
                <a:srgbClr val="B13F9A"/>
              </a:solidFill>
            </a:endParaRPr>
          </a:p>
        </p:txBody>
      </p:sp>
      <p:sp>
        <p:nvSpPr>
          <p:cNvPr id="6" name="Slide Number Placeholder 5"/>
          <p:cNvSpPr>
            <a:spLocks noGrp="1"/>
          </p:cNvSpPr>
          <p:nvPr>
            <p:ph type="sldNum" sz="quarter" idx="12"/>
          </p:nvPr>
        </p:nvSpPr>
        <p:spPr/>
        <p:txBody>
          <a:bodyPr/>
          <a:lstStyle/>
          <a:p>
            <a:fld id="{3A26F0EC-BFA0-4BC6-A862-CB5C66344E9A}"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140663867"/>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752F3F-3572-4777-A674-8057DC07416D}" type="datetimeFigureOut">
              <a:rPr lang="en-US" smtClean="0">
                <a:solidFill>
                  <a:srgbClr val="B13F9A"/>
                </a:solidFill>
              </a:rPr>
              <a:pPr/>
              <a:t>8/18/2022</a:t>
            </a:fld>
            <a:endParaRPr lang="en-US" dirty="0">
              <a:solidFill>
                <a:srgbClr val="B13F9A"/>
              </a:solidFill>
            </a:endParaRPr>
          </a:p>
        </p:txBody>
      </p:sp>
      <p:sp>
        <p:nvSpPr>
          <p:cNvPr id="5" name="Footer Placeholder 4"/>
          <p:cNvSpPr>
            <a:spLocks noGrp="1"/>
          </p:cNvSpPr>
          <p:nvPr>
            <p:ph type="ftr" sz="quarter" idx="11"/>
          </p:nvPr>
        </p:nvSpPr>
        <p:spPr/>
        <p:txBody>
          <a:bodyPr/>
          <a:lstStyle/>
          <a:p>
            <a:endParaRPr lang="en-US" dirty="0">
              <a:solidFill>
                <a:srgbClr val="B13F9A"/>
              </a:solidFill>
            </a:endParaRPr>
          </a:p>
        </p:txBody>
      </p:sp>
      <p:sp>
        <p:nvSpPr>
          <p:cNvPr id="6" name="Slide Number Placeholder 5"/>
          <p:cNvSpPr>
            <a:spLocks noGrp="1"/>
          </p:cNvSpPr>
          <p:nvPr>
            <p:ph type="sldNum" sz="quarter" idx="12"/>
          </p:nvPr>
        </p:nvSpPr>
        <p:spPr/>
        <p:txBody>
          <a:bodyPr/>
          <a:lstStyle/>
          <a:p>
            <a:fld id="{3A26F0EC-BFA0-4BC6-A862-CB5C66344E9A}" type="slidenum">
              <a:rPr lang="en-US" smtClean="0">
                <a:solidFill>
                  <a:srgbClr val="B13F9A"/>
                </a:solidFill>
              </a:rPr>
              <a:pPr/>
              <a:t>‹#›</a:t>
            </a:fld>
            <a:endParaRPr lang="en-US" dirty="0">
              <a:solidFill>
                <a:srgbClr val="B13F9A"/>
              </a:solidFill>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9450227"/>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752F3F-3572-4777-A674-8057DC07416D}" type="datetimeFigureOut">
              <a:rPr lang="en-US" smtClean="0">
                <a:solidFill>
                  <a:srgbClr val="B13F9A"/>
                </a:solidFill>
              </a:rPr>
              <a:pPr/>
              <a:t>8/18/2022</a:t>
            </a:fld>
            <a:endParaRPr lang="en-US" dirty="0">
              <a:solidFill>
                <a:srgbClr val="B13F9A"/>
              </a:solidFill>
            </a:endParaRPr>
          </a:p>
        </p:txBody>
      </p:sp>
      <p:sp>
        <p:nvSpPr>
          <p:cNvPr id="6" name="Footer Placeholder 5"/>
          <p:cNvSpPr>
            <a:spLocks noGrp="1"/>
          </p:cNvSpPr>
          <p:nvPr>
            <p:ph type="ftr" sz="quarter" idx="11"/>
          </p:nvPr>
        </p:nvSpPr>
        <p:spPr/>
        <p:txBody>
          <a:bodyPr/>
          <a:lstStyle/>
          <a:p>
            <a:endParaRPr lang="en-US" dirty="0">
              <a:solidFill>
                <a:srgbClr val="B13F9A"/>
              </a:solidFill>
            </a:endParaRPr>
          </a:p>
        </p:txBody>
      </p:sp>
      <p:sp>
        <p:nvSpPr>
          <p:cNvPr id="7" name="Slide Number Placeholder 6"/>
          <p:cNvSpPr>
            <a:spLocks noGrp="1"/>
          </p:cNvSpPr>
          <p:nvPr>
            <p:ph type="sldNum" sz="quarter" idx="12"/>
          </p:nvPr>
        </p:nvSpPr>
        <p:spPr/>
        <p:txBody>
          <a:bodyPr/>
          <a:lstStyle/>
          <a:p>
            <a:fld id="{3A26F0EC-BFA0-4BC6-A862-CB5C66344E9A}"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2623357673"/>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752F3F-3572-4777-A674-8057DC07416D}" type="datetimeFigureOut">
              <a:rPr lang="en-US" smtClean="0">
                <a:solidFill>
                  <a:srgbClr val="B13F9A"/>
                </a:solidFill>
              </a:rPr>
              <a:pPr/>
              <a:t>8/18/2022</a:t>
            </a:fld>
            <a:endParaRPr lang="en-US" dirty="0">
              <a:solidFill>
                <a:srgbClr val="B13F9A"/>
              </a:solidFill>
            </a:endParaRPr>
          </a:p>
        </p:txBody>
      </p:sp>
      <p:sp>
        <p:nvSpPr>
          <p:cNvPr id="8" name="Footer Placeholder 7"/>
          <p:cNvSpPr>
            <a:spLocks noGrp="1"/>
          </p:cNvSpPr>
          <p:nvPr>
            <p:ph type="ftr" sz="quarter" idx="11"/>
          </p:nvPr>
        </p:nvSpPr>
        <p:spPr/>
        <p:txBody>
          <a:bodyPr/>
          <a:lstStyle/>
          <a:p>
            <a:endParaRPr lang="en-US" dirty="0">
              <a:solidFill>
                <a:srgbClr val="B13F9A"/>
              </a:solidFill>
            </a:endParaRPr>
          </a:p>
        </p:txBody>
      </p:sp>
      <p:sp>
        <p:nvSpPr>
          <p:cNvPr id="9" name="Slide Number Placeholder 8"/>
          <p:cNvSpPr>
            <a:spLocks noGrp="1"/>
          </p:cNvSpPr>
          <p:nvPr>
            <p:ph type="sldNum" sz="quarter" idx="12"/>
          </p:nvPr>
        </p:nvSpPr>
        <p:spPr/>
        <p:txBody>
          <a:bodyPr/>
          <a:lstStyle/>
          <a:p>
            <a:fld id="{3A26F0EC-BFA0-4BC6-A862-CB5C66344E9A}"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063941048"/>
      </p:ext>
    </p:extLst>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752F3F-3572-4777-A674-8057DC07416D}" type="datetimeFigureOut">
              <a:rPr lang="en-US" smtClean="0">
                <a:solidFill>
                  <a:srgbClr val="B13F9A"/>
                </a:solidFill>
              </a:rPr>
              <a:pPr/>
              <a:t>8/18/2022</a:t>
            </a:fld>
            <a:endParaRPr lang="en-US" dirty="0">
              <a:solidFill>
                <a:srgbClr val="B13F9A"/>
              </a:solidFill>
            </a:endParaRPr>
          </a:p>
        </p:txBody>
      </p:sp>
      <p:sp>
        <p:nvSpPr>
          <p:cNvPr id="4" name="Footer Placeholder 3"/>
          <p:cNvSpPr>
            <a:spLocks noGrp="1"/>
          </p:cNvSpPr>
          <p:nvPr>
            <p:ph type="ftr" sz="quarter" idx="11"/>
          </p:nvPr>
        </p:nvSpPr>
        <p:spPr/>
        <p:txBody>
          <a:bodyPr/>
          <a:lstStyle/>
          <a:p>
            <a:endParaRPr lang="en-US" dirty="0">
              <a:solidFill>
                <a:srgbClr val="B13F9A"/>
              </a:solidFill>
            </a:endParaRPr>
          </a:p>
        </p:txBody>
      </p:sp>
      <p:sp>
        <p:nvSpPr>
          <p:cNvPr id="5" name="Slide Number Placeholder 4"/>
          <p:cNvSpPr>
            <a:spLocks noGrp="1"/>
          </p:cNvSpPr>
          <p:nvPr>
            <p:ph type="sldNum" sz="quarter" idx="12"/>
          </p:nvPr>
        </p:nvSpPr>
        <p:spPr/>
        <p:txBody>
          <a:bodyPr/>
          <a:lstStyle/>
          <a:p>
            <a:fld id="{3A26F0EC-BFA0-4BC6-A862-CB5C66344E9A}"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153761094"/>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9752F3F-3572-4777-A674-8057DC07416D}" type="datetimeFigureOut">
              <a:rPr lang="en-US" smtClean="0">
                <a:solidFill>
                  <a:srgbClr val="B13F9A"/>
                </a:solidFill>
              </a:rPr>
              <a:pPr/>
              <a:t>8/18/2022</a:t>
            </a:fld>
            <a:endParaRPr lang="en-US" dirty="0">
              <a:solidFill>
                <a:srgbClr val="B13F9A"/>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solidFill>
                <a:srgbClr val="B13F9A"/>
              </a:solidFill>
            </a:endParaRPr>
          </a:p>
        </p:txBody>
      </p:sp>
      <p:sp>
        <p:nvSpPr>
          <p:cNvPr id="9" name="Slide Number Placeholder 8"/>
          <p:cNvSpPr>
            <a:spLocks noGrp="1"/>
          </p:cNvSpPr>
          <p:nvPr>
            <p:ph type="sldNum" sz="quarter" idx="12"/>
          </p:nvPr>
        </p:nvSpPr>
        <p:spPr/>
        <p:txBody>
          <a:bodyPr/>
          <a:lstStyle/>
          <a:p>
            <a:fld id="{3A26F0EC-BFA0-4BC6-A862-CB5C66344E9A}"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185271488"/>
      </p:ext>
    </p:extLst>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9752F3F-3572-4777-A674-8057DC07416D}" type="datetimeFigureOut">
              <a:rPr lang="en-US" smtClean="0">
                <a:solidFill>
                  <a:srgbClr val="B13F9A"/>
                </a:solidFill>
              </a:rPr>
              <a:pPr/>
              <a:t>8/18/2022</a:t>
            </a:fld>
            <a:endParaRPr lang="en-US" dirty="0">
              <a:solidFill>
                <a:srgbClr val="B13F9A"/>
              </a:solidFill>
            </a:endParaRP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solidFill>
                <a:srgbClr val="B13F9A"/>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26F0EC-BFA0-4BC6-A862-CB5C66344E9A}"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877952507"/>
      </p:ext>
    </p:extLst>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752F3F-3572-4777-A674-8057DC07416D}" type="datetimeFigureOut">
              <a:rPr lang="en-US" smtClean="0">
                <a:solidFill>
                  <a:srgbClr val="F4E7ED"/>
                </a:solidFill>
              </a:rPr>
              <a:pPr/>
              <a:t>8/18/2022</a:t>
            </a:fld>
            <a:endParaRPr lang="en-US" dirty="0">
              <a:solidFill>
                <a:srgbClr val="F4E7ED"/>
              </a:solidFill>
            </a:endParaRPr>
          </a:p>
        </p:txBody>
      </p:sp>
      <p:sp>
        <p:nvSpPr>
          <p:cNvPr id="6" name="Footer Placeholder 5"/>
          <p:cNvSpPr>
            <a:spLocks noGrp="1"/>
          </p:cNvSpPr>
          <p:nvPr>
            <p:ph type="ftr" sz="quarter" idx="11"/>
          </p:nvPr>
        </p:nvSpPr>
        <p:spPr/>
        <p:txBody>
          <a:bodyPr/>
          <a:lstStyle/>
          <a:p>
            <a:endParaRPr lang="en-US" dirty="0">
              <a:solidFill>
                <a:srgbClr val="F4E7ED"/>
              </a:solidFill>
            </a:endParaRPr>
          </a:p>
        </p:txBody>
      </p:sp>
      <p:sp>
        <p:nvSpPr>
          <p:cNvPr id="7" name="Slide Number Placeholder 6"/>
          <p:cNvSpPr>
            <a:spLocks noGrp="1"/>
          </p:cNvSpPr>
          <p:nvPr>
            <p:ph type="sldNum" sz="quarter" idx="12"/>
          </p:nvPr>
        </p:nvSpPr>
        <p:spPr/>
        <p:txBody>
          <a:bodyPr/>
          <a:lstStyle/>
          <a:p>
            <a:fld id="{3A26F0EC-BFA0-4BC6-A862-CB5C66344E9A}" type="slidenum">
              <a:rPr lang="en-US" smtClean="0">
                <a:solidFill>
                  <a:srgbClr val="F4E7ED"/>
                </a:solidFill>
              </a:rPr>
              <a:pPr/>
              <a:t>‹#›</a:t>
            </a:fld>
            <a:endParaRPr lang="en-US" dirty="0">
              <a:solidFill>
                <a:srgbClr val="F4E7ED"/>
              </a:solidFill>
            </a:endParaRPr>
          </a:p>
        </p:txBody>
      </p:sp>
    </p:spTree>
    <p:extLst>
      <p:ext uri="{BB962C8B-B14F-4D97-AF65-F5344CB8AC3E}">
        <p14:creationId xmlns:p14="http://schemas.microsoft.com/office/powerpoint/2010/main" val="4079013157"/>
      </p:ext>
    </p:extLst>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752F3F-3572-4777-A674-8057DC07416D}" type="datetimeFigureOut">
              <a:rPr lang="en-US" smtClean="0">
                <a:solidFill>
                  <a:srgbClr val="B13F9A"/>
                </a:solidFill>
              </a:rPr>
              <a:pPr/>
              <a:t>8/18/2022</a:t>
            </a:fld>
            <a:endParaRPr lang="en-US" dirty="0">
              <a:solidFill>
                <a:srgbClr val="B13F9A"/>
              </a:solidFill>
            </a:endParaRPr>
          </a:p>
        </p:txBody>
      </p:sp>
      <p:sp>
        <p:nvSpPr>
          <p:cNvPr id="5" name="Footer Placeholder 4"/>
          <p:cNvSpPr>
            <a:spLocks noGrp="1"/>
          </p:cNvSpPr>
          <p:nvPr>
            <p:ph type="ftr" sz="quarter" idx="11"/>
          </p:nvPr>
        </p:nvSpPr>
        <p:spPr/>
        <p:txBody>
          <a:bodyPr/>
          <a:lstStyle/>
          <a:p>
            <a:endParaRPr lang="en-US" dirty="0">
              <a:solidFill>
                <a:srgbClr val="B13F9A"/>
              </a:solidFill>
            </a:endParaRPr>
          </a:p>
        </p:txBody>
      </p:sp>
      <p:sp>
        <p:nvSpPr>
          <p:cNvPr id="6" name="Slide Number Placeholder 5"/>
          <p:cNvSpPr>
            <a:spLocks noGrp="1"/>
          </p:cNvSpPr>
          <p:nvPr>
            <p:ph type="sldNum" sz="quarter" idx="12"/>
          </p:nvPr>
        </p:nvSpPr>
        <p:spPr/>
        <p:txBody>
          <a:bodyPr/>
          <a:lstStyle/>
          <a:p>
            <a:fld id="{3A26F0EC-BFA0-4BC6-A862-CB5C66344E9A}"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312348268"/>
      </p:ext>
    </p:extLst>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752F3F-3572-4777-A674-8057DC07416D}" type="datetimeFigureOut">
              <a:rPr lang="en-US" smtClean="0">
                <a:solidFill>
                  <a:srgbClr val="B13F9A"/>
                </a:solidFill>
              </a:rPr>
              <a:pPr/>
              <a:t>8/18/2022</a:t>
            </a:fld>
            <a:endParaRPr lang="en-US" dirty="0">
              <a:solidFill>
                <a:srgbClr val="B13F9A"/>
              </a:solidFill>
            </a:endParaRPr>
          </a:p>
        </p:txBody>
      </p:sp>
      <p:sp>
        <p:nvSpPr>
          <p:cNvPr id="5" name="Footer Placeholder 4"/>
          <p:cNvSpPr>
            <a:spLocks noGrp="1"/>
          </p:cNvSpPr>
          <p:nvPr>
            <p:ph type="ftr" sz="quarter" idx="11"/>
          </p:nvPr>
        </p:nvSpPr>
        <p:spPr/>
        <p:txBody>
          <a:bodyPr/>
          <a:lstStyle/>
          <a:p>
            <a:endParaRPr lang="en-US" dirty="0">
              <a:solidFill>
                <a:srgbClr val="B13F9A"/>
              </a:solidFill>
            </a:endParaRPr>
          </a:p>
        </p:txBody>
      </p:sp>
      <p:sp>
        <p:nvSpPr>
          <p:cNvPr id="6" name="Slide Number Placeholder 5"/>
          <p:cNvSpPr>
            <a:spLocks noGrp="1"/>
          </p:cNvSpPr>
          <p:nvPr>
            <p:ph type="sldNum" sz="quarter" idx="12"/>
          </p:nvPr>
        </p:nvSpPr>
        <p:spPr/>
        <p:txBody>
          <a:bodyPr/>
          <a:lstStyle/>
          <a:p>
            <a:fld id="{3A26F0EC-BFA0-4BC6-A862-CB5C66344E9A}"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48028379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E0F2F9-0787-41EE-BD28-FF23C69EAB55}" type="datetimeFigureOut">
              <a:rPr lang="en-US" smtClean="0"/>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6C43DA-CB69-46A0-813D-196630BCE528}" type="slidenum">
              <a:rPr lang="en-US" smtClean="0"/>
              <a:t>‹#›</a:t>
            </a:fld>
            <a:endParaRPr lang="en-US"/>
          </a:p>
        </p:txBody>
      </p:sp>
    </p:spTree>
    <p:extLst>
      <p:ext uri="{BB962C8B-B14F-4D97-AF65-F5344CB8AC3E}">
        <p14:creationId xmlns:p14="http://schemas.microsoft.com/office/powerpoint/2010/main" val="4176422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E0F2F9-0787-41EE-BD28-FF23C69EAB55}" type="datetimeFigureOut">
              <a:rPr lang="en-US" smtClean="0"/>
              <a:t>8/18/2022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6C43DA-CB69-46A0-813D-196630BCE528}"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7810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E0F2F9-0787-41EE-BD28-FF23C69EAB55}" type="datetimeFigureOut">
              <a:rPr lang="en-US" smtClean="0"/>
              <a:t>8/18/2022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6C43DA-CB69-46A0-813D-196630BCE52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1017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E0F2F9-0787-41EE-BD28-FF23C69EAB55}" type="datetimeFigureOut">
              <a:rPr lang="en-US" smtClean="0"/>
              <a:t>8/18/2022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6C43DA-CB69-46A0-813D-196630BCE528}" type="slidenum">
              <a:rPr lang="en-US" smtClean="0"/>
              <a:t>‹#›</a:t>
            </a:fld>
            <a:endParaRPr lang="en-US"/>
          </a:p>
        </p:txBody>
      </p:sp>
    </p:spTree>
    <p:extLst>
      <p:ext uri="{BB962C8B-B14F-4D97-AF65-F5344CB8AC3E}">
        <p14:creationId xmlns:p14="http://schemas.microsoft.com/office/powerpoint/2010/main" val="1498149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E0F2F9-0787-41EE-BD28-FF23C69EAB55}" type="datetimeFigureOut">
              <a:rPr lang="en-US" smtClean="0"/>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6C43DA-CB69-46A0-813D-196630BCE528}"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1063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E0F2F9-0787-41EE-BD28-FF23C69EAB55}" type="datetimeFigureOut">
              <a:rPr lang="en-US" smtClean="0"/>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6C43DA-CB69-46A0-813D-196630BCE528}" type="slidenum">
              <a:rPr lang="en-US" smtClean="0"/>
              <a:t>‹#›</a:t>
            </a:fld>
            <a:endParaRPr lang="en-US"/>
          </a:p>
        </p:txBody>
      </p:sp>
    </p:spTree>
    <p:extLst>
      <p:ext uri="{BB962C8B-B14F-4D97-AF65-F5344CB8AC3E}">
        <p14:creationId xmlns:p14="http://schemas.microsoft.com/office/powerpoint/2010/main" val="1902150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7E0F2F9-0787-41EE-BD28-FF23C69EAB55}" type="datetimeFigureOut">
              <a:rPr lang="en-US" smtClean="0"/>
              <a:t>8/18/2022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A6C43DA-CB69-46A0-813D-196630BCE528}" type="slidenum">
              <a:rPr lang="en-US" smtClean="0"/>
              <a:t>‹#›</a:t>
            </a:fld>
            <a:endParaRPr lang="en-US"/>
          </a:p>
        </p:txBody>
      </p:sp>
    </p:spTree>
    <p:extLst>
      <p:ext uri="{BB962C8B-B14F-4D97-AF65-F5344CB8AC3E}">
        <p14:creationId xmlns:p14="http://schemas.microsoft.com/office/powerpoint/2010/main" val="19473343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C39924-7878-722F-3806-5B9DB34C9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E00575-DAFC-97D2-F8BD-393B9BB431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9C47E3-899A-7656-276D-6906C74D61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E0F2F9-0787-41EE-BD28-FF23C69EAB55}" type="datetimeFigureOut">
              <a:rPr lang="en-US" smtClean="0"/>
              <a:t>8/18/2022</a:t>
            </a:fld>
            <a:endParaRPr lang="en-US"/>
          </a:p>
        </p:txBody>
      </p:sp>
      <p:sp>
        <p:nvSpPr>
          <p:cNvPr id="5" name="Footer Placeholder 4">
            <a:extLst>
              <a:ext uri="{FF2B5EF4-FFF2-40B4-BE49-F238E27FC236}">
                <a16:creationId xmlns:a16="http://schemas.microsoft.com/office/drawing/2014/main" id="{868D8209-9C05-27BB-35E5-140D03E315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4DCB6C-3945-50DF-8F07-E2586AA54B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6C43DA-CB69-46A0-813D-196630BCE528}" type="slidenum">
              <a:rPr lang="en-US" smtClean="0"/>
              <a:t>‹#›</a:t>
            </a:fld>
            <a:endParaRPr lang="en-US"/>
          </a:p>
        </p:txBody>
      </p:sp>
    </p:spTree>
    <p:extLst>
      <p:ext uri="{BB962C8B-B14F-4D97-AF65-F5344CB8AC3E}">
        <p14:creationId xmlns:p14="http://schemas.microsoft.com/office/powerpoint/2010/main" val="378333382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defTabSz="914400"/>
            <a:fld id="{59752F3F-3572-4777-A674-8057DC07416D}" type="datetimeFigureOut">
              <a:rPr lang="en-US" smtClean="0">
                <a:solidFill>
                  <a:srgbClr val="B13F9A"/>
                </a:solidFill>
              </a:rPr>
              <a:pPr defTabSz="914400"/>
              <a:t>8/18/2022</a:t>
            </a:fld>
            <a:endParaRPr lang="en-US" dirty="0">
              <a:solidFill>
                <a:srgbClr val="B13F9A"/>
              </a:solidFill>
            </a:endParaRP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914400"/>
            <a:endParaRPr lang="en-US" dirty="0">
              <a:solidFill>
                <a:srgbClr val="B13F9A"/>
              </a:solidFill>
            </a:endParaRP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defTabSz="914400"/>
            <a:fld id="{3A26F0EC-BFA0-4BC6-A862-CB5C66344E9A}" type="slidenum">
              <a:rPr lang="en-US" smtClean="0">
                <a:solidFill>
                  <a:srgbClr val="B13F9A"/>
                </a:solidFill>
              </a:rPr>
              <a:pPr defTabSz="914400"/>
              <a:t>‹#›</a:t>
            </a:fld>
            <a:endParaRPr lang="en-US" dirty="0">
              <a:solidFill>
                <a:srgbClr val="B13F9A"/>
              </a:solidFill>
            </a:endParaRP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839266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spd="slow">
    <p:wipe/>
  </p:transition>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tatic.mentimeter.com/screenshot/2-list-3-words-that-describe-the-emotions-that-your-child-or-children-you-know.jpg?maxage=600&amp;w=1920&amp;h=1080&amp;url=https%3A%2F%2Fwww.mentimeter.com%2Fapp%2Fpresentation%2F6e94c8fd14a6f8422b14564aac95a8b8%2F235dab7dfc0b%2Fpreview%3Fp%3D0&amp;cache_buster=7&amp;_gl=1*pb1uyt*_ga*MTg4MDg5NzMuMTY0MTEzNjg1MA..*_ga_5V8GZ3NSZE*MTY2MDc3NTEzOS42LjEuMTY2MDc3NTQ0Ny4wLjAuMA..*_ga_TCT6BBBKGN*MTY2MDc3NTEzOS42LjEuMTY2MDc3NTQ0OC4wLjAuMA..&amp;_ga=2.212146388.1974730387.1660775140-18808973.164113685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6.pn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3" Type="http://schemas.openxmlformats.org/officeDocument/2006/relationships/hyperlink" Target="https://www.bing.com/images/search?view=detailV2&amp;ccid=o%2Be1udMr&amp;id=6C5816F5D1308353E948DBEDA6F45D62D71CCEF3&amp;thid=OIP.o-e1udMrzHpbTd_5-AgLtwHaFj&amp;mediaurl=https%3A%2F%2Fimage.slideserve.com%2F907520%2Fepstein-s-six-types-of-involvement-l.jpg&amp;exph=768&amp;expw=1024&amp;q=joyce+epstein+6+types+of+involvement&amp;simid=608025901797895528&amp;form=IRPRST&amp;ck=6B459240683A7B2916942018E3040AA3&amp;selectedindex=2&amp;ajaxhist=0&amp;ajaxserp=0&amp;cdnurl=https%3A%2F%2Fth.bing.com%2Fth%2Fid%2FR.a3e7b5b9d32bcc7a5b4ddff9f8080bb7%3Frik%3D884c12Jd9Kbt2w%26pid%3DImgRaw%26r%3D0&amp;vt=0&amp;sim=11"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channel/UC86y29oHKA25BVM0kXcu74g" TargetMode="External"/><Relationship Id="rId2" Type="http://schemas.openxmlformats.org/officeDocument/2006/relationships/hyperlink" Target="mailto:olivebranchclin@aol.com"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A3681-DA84-440B-99F3-1D04B7BF7899}"/>
              </a:ext>
            </a:extLst>
          </p:cNvPr>
          <p:cNvSpPr>
            <a:spLocks noGrp="1"/>
          </p:cNvSpPr>
          <p:nvPr>
            <p:ph type="ctrTitle"/>
          </p:nvPr>
        </p:nvSpPr>
        <p:spPr/>
        <p:txBody>
          <a:bodyPr>
            <a:normAutofit/>
          </a:bodyPr>
          <a:lstStyle/>
          <a:p>
            <a:r>
              <a:rPr lang="en-US" sz="3600" dirty="0"/>
              <a:t>Mental Health/ Salud Mental</a:t>
            </a:r>
          </a:p>
        </p:txBody>
      </p:sp>
      <p:sp>
        <p:nvSpPr>
          <p:cNvPr id="3" name="Subtitle 2">
            <a:extLst>
              <a:ext uri="{FF2B5EF4-FFF2-40B4-BE49-F238E27FC236}">
                <a16:creationId xmlns:a16="http://schemas.microsoft.com/office/drawing/2014/main" id="{4BB06FEF-57DD-4D53-90D1-19837F2A9987}"/>
              </a:ext>
            </a:extLst>
          </p:cNvPr>
          <p:cNvSpPr>
            <a:spLocks noGrp="1"/>
          </p:cNvSpPr>
          <p:nvPr>
            <p:ph type="subTitle" idx="1"/>
          </p:nvPr>
        </p:nvSpPr>
        <p:spPr/>
        <p:txBody>
          <a:bodyPr>
            <a:normAutofit/>
          </a:bodyPr>
          <a:lstStyle/>
          <a:p>
            <a:r>
              <a:rPr lang="en-US" sz="3200" dirty="0"/>
              <a:t>Dr. Alice Farrell</a:t>
            </a:r>
          </a:p>
        </p:txBody>
      </p:sp>
    </p:spTree>
    <p:extLst>
      <p:ext uri="{BB962C8B-B14F-4D97-AF65-F5344CB8AC3E}">
        <p14:creationId xmlns:p14="http://schemas.microsoft.com/office/powerpoint/2010/main" val="688805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AF4CC-0228-31C5-E3C5-9A4905614DFD}"/>
              </a:ext>
            </a:extLst>
          </p:cNvPr>
          <p:cNvSpPr>
            <a:spLocks noGrp="1"/>
          </p:cNvSpPr>
          <p:nvPr>
            <p:ph type="title"/>
          </p:nvPr>
        </p:nvSpPr>
        <p:spPr/>
        <p:txBody>
          <a:bodyPr/>
          <a:lstStyle/>
          <a:p>
            <a:endParaRPr lang="en-US"/>
          </a:p>
        </p:txBody>
      </p:sp>
      <p:pic>
        <p:nvPicPr>
          <p:cNvPr id="2050" name="Picture 2">
            <a:hlinkClick r:id="rId3"/>
            <a:extLst>
              <a:ext uri="{FF2B5EF4-FFF2-40B4-BE49-F238E27FC236}">
                <a16:creationId xmlns:a16="http://schemas.microsoft.com/office/drawing/2014/main" id="{C0AB3BD4-CEAB-A0A9-9B2D-C8E54497FEC1}"/>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295403" y="785190"/>
            <a:ext cx="9707214" cy="522798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6A6EF7F-1FCA-F227-2BEF-CCD675D2DF0B}"/>
              </a:ext>
            </a:extLst>
          </p:cNvPr>
          <p:cNvSpPr txBox="1"/>
          <p:nvPr/>
        </p:nvSpPr>
        <p:spPr>
          <a:xfrm>
            <a:off x="1607128" y="1676401"/>
            <a:ext cx="8977746" cy="646331"/>
          </a:xfrm>
          <a:prstGeom prst="rect">
            <a:avLst/>
          </a:prstGeom>
          <a:noFill/>
        </p:spPr>
        <p:txBody>
          <a:bodyPr wrap="square" rtlCol="0">
            <a:spAutoFit/>
          </a:bodyPr>
          <a:lstStyle/>
          <a:p>
            <a:r>
              <a:rPr lang="es-MX" dirty="0">
                <a:solidFill>
                  <a:schemeClr val="bg2"/>
                </a:solidFill>
              </a:rPr>
              <a:t>Enumera 3 palabras que describan las emociones que su hijo o los niños que conoce han sentido en los últimos dos años. </a:t>
            </a:r>
            <a:endParaRPr lang="es-CO" dirty="0">
              <a:solidFill>
                <a:schemeClr val="bg2"/>
              </a:solidFill>
            </a:endParaRPr>
          </a:p>
        </p:txBody>
      </p:sp>
      <p:sp>
        <p:nvSpPr>
          <p:cNvPr id="4" name="TextBox 3">
            <a:extLst>
              <a:ext uri="{FF2B5EF4-FFF2-40B4-BE49-F238E27FC236}">
                <a16:creationId xmlns:a16="http://schemas.microsoft.com/office/drawing/2014/main" id="{2F88FBDF-6282-4B8B-4C76-541F88893EBD}"/>
              </a:ext>
            </a:extLst>
          </p:cNvPr>
          <p:cNvSpPr txBox="1"/>
          <p:nvPr/>
        </p:nvSpPr>
        <p:spPr>
          <a:xfrm>
            <a:off x="1607128" y="5223164"/>
            <a:ext cx="8589817" cy="646331"/>
          </a:xfrm>
          <a:prstGeom prst="rect">
            <a:avLst/>
          </a:prstGeom>
          <a:noFill/>
        </p:spPr>
        <p:txBody>
          <a:bodyPr wrap="square" rtlCol="0">
            <a:spAutoFit/>
          </a:bodyPr>
          <a:lstStyle/>
          <a:p>
            <a:r>
              <a:rPr lang="es-CO" sz="1200" dirty="0">
                <a:solidFill>
                  <a:schemeClr val="bg2"/>
                </a:solidFill>
              </a:rPr>
              <a:t>Aburrido- dudoso- solitario- aburrido- deprimido- dolido- AISLADO- CANSADO- FELIZ- perdido- meh- asustado- ENFADADO- desesperanza- deprimido- ENFOQUE- PREOCUPADO- confundido- esperanzado- tristeza- temeroso- acomodado- desesperado- agotado- excitado- estresado- contento- enfadado- derrotado- APRENDIENDO- FRUSTRACIÓN- encerrado- motivado- desinteresado</a:t>
            </a:r>
          </a:p>
        </p:txBody>
      </p:sp>
    </p:spTree>
    <p:extLst>
      <p:ext uri="{BB962C8B-B14F-4D97-AF65-F5344CB8AC3E}">
        <p14:creationId xmlns:p14="http://schemas.microsoft.com/office/powerpoint/2010/main" val="2494576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D5D0C-AC29-C175-740C-3863061D76B3}"/>
              </a:ext>
            </a:extLst>
          </p:cNvPr>
          <p:cNvSpPr>
            <a:spLocks noGrp="1"/>
          </p:cNvSpPr>
          <p:nvPr>
            <p:ph type="ctrTitle"/>
          </p:nvPr>
        </p:nvSpPr>
        <p:spPr/>
        <p:txBody>
          <a:bodyPr/>
          <a:lstStyle/>
          <a:p>
            <a:r>
              <a:rPr lang="en-US" sz="3600" dirty="0"/>
              <a:t>REAL TALK/HABLAR DE VERDAD</a:t>
            </a:r>
          </a:p>
        </p:txBody>
      </p:sp>
      <p:sp>
        <p:nvSpPr>
          <p:cNvPr id="3" name="Subtitle 2">
            <a:extLst>
              <a:ext uri="{FF2B5EF4-FFF2-40B4-BE49-F238E27FC236}">
                <a16:creationId xmlns:a16="http://schemas.microsoft.com/office/drawing/2014/main" id="{46BCB39F-03F0-2EEF-3A18-21555131868C}"/>
              </a:ext>
            </a:extLst>
          </p:cNvPr>
          <p:cNvSpPr>
            <a:spLocks noGrp="1"/>
          </p:cNvSpPr>
          <p:nvPr>
            <p:ph type="subTitle" idx="1"/>
          </p:nvPr>
        </p:nvSpPr>
        <p:spPr/>
        <p:txBody>
          <a:bodyPr>
            <a:normAutofit fontScale="92500" lnSpcReduction="20000"/>
          </a:bodyPr>
          <a:lstStyle/>
          <a:p>
            <a:r>
              <a:rPr lang="en-US" dirty="0"/>
              <a:t>Life Experiences and Reactions/ </a:t>
            </a:r>
            <a:r>
              <a:rPr lang="es-MX" dirty="0"/>
              <a:t>Experiencias de la vida y reacciones</a:t>
            </a:r>
            <a:endParaRPr lang="en-US" dirty="0"/>
          </a:p>
          <a:p>
            <a:r>
              <a:rPr lang="en-US" dirty="0"/>
              <a:t>HELP/ AYUDA</a:t>
            </a:r>
          </a:p>
          <a:p>
            <a:r>
              <a:rPr lang="en-US" dirty="0"/>
              <a:t>TRADITIONAL AND NON-TRADITIONAL/ TRADICIONAL Y NO TRADICIONAL</a:t>
            </a:r>
          </a:p>
        </p:txBody>
      </p:sp>
    </p:spTree>
    <p:extLst>
      <p:ext uri="{BB962C8B-B14F-4D97-AF65-F5344CB8AC3E}">
        <p14:creationId xmlns:p14="http://schemas.microsoft.com/office/powerpoint/2010/main" val="1479559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A17B3-0B09-4D03-928F-6C27F38BCAEF}"/>
              </a:ext>
            </a:extLst>
          </p:cNvPr>
          <p:cNvSpPr>
            <a:spLocks noGrp="1"/>
          </p:cNvSpPr>
          <p:nvPr>
            <p:ph type="title"/>
          </p:nvPr>
        </p:nvSpPr>
        <p:spPr/>
        <p:txBody>
          <a:bodyPr/>
          <a:lstStyle/>
          <a:p>
            <a:pPr algn="ctr"/>
            <a:r>
              <a:rPr lang="en-US" dirty="0"/>
              <a:t>The World of Navigation/</a:t>
            </a:r>
            <a:r>
              <a:rPr lang="es-MX" dirty="0"/>
              <a:t>El Mundo de la Navegación</a:t>
            </a:r>
            <a:endParaRPr lang="en-US" dirty="0"/>
          </a:p>
        </p:txBody>
      </p:sp>
      <p:pic>
        <p:nvPicPr>
          <p:cNvPr id="4" name="Content Placeholder 3">
            <a:extLst>
              <a:ext uri="{FF2B5EF4-FFF2-40B4-BE49-F238E27FC236}">
                <a16:creationId xmlns:a16="http://schemas.microsoft.com/office/drawing/2014/main" id="{B328C14E-5D6A-4C0C-A0D6-E90099E4F990}"/>
              </a:ext>
            </a:extLst>
          </p:cNvPr>
          <p:cNvPicPr>
            <a:picLocks noGrp="1" noChangeAspect="1"/>
          </p:cNvPicPr>
          <p:nvPr>
            <p:ph idx="1"/>
          </p:nvPr>
        </p:nvPicPr>
        <p:blipFill>
          <a:blip r:embed="rId2"/>
          <a:stretch>
            <a:fillRect/>
          </a:stretch>
        </p:blipFill>
        <p:spPr>
          <a:xfrm>
            <a:off x="2214274" y="1873972"/>
            <a:ext cx="8045450" cy="4022725"/>
          </a:xfrm>
          <a:prstGeom prst="rect">
            <a:avLst/>
          </a:prstGeom>
        </p:spPr>
      </p:pic>
      <p:sp>
        <p:nvSpPr>
          <p:cNvPr id="3" name="TextBox 2">
            <a:extLst>
              <a:ext uri="{FF2B5EF4-FFF2-40B4-BE49-F238E27FC236}">
                <a16:creationId xmlns:a16="http://schemas.microsoft.com/office/drawing/2014/main" id="{8E54D314-C210-77CA-0279-CDB065795B4B}"/>
              </a:ext>
            </a:extLst>
          </p:cNvPr>
          <p:cNvSpPr txBox="1"/>
          <p:nvPr/>
        </p:nvSpPr>
        <p:spPr>
          <a:xfrm>
            <a:off x="4779818" y="4710545"/>
            <a:ext cx="5084618" cy="830997"/>
          </a:xfrm>
          <a:prstGeom prst="rect">
            <a:avLst/>
          </a:prstGeom>
          <a:noFill/>
        </p:spPr>
        <p:txBody>
          <a:bodyPr wrap="square" rtlCol="0">
            <a:spAutoFit/>
          </a:bodyPr>
          <a:lstStyle/>
          <a:p>
            <a:r>
              <a:rPr lang="es-MX" sz="4800" dirty="0">
                <a:solidFill>
                  <a:schemeClr val="bg2"/>
                </a:solidFill>
              </a:rPr>
              <a:t>Navegación</a:t>
            </a:r>
            <a:endParaRPr lang="es-CO" sz="4800" dirty="0">
              <a:solidFill>
                <a:schemeClr val="bg2"/>
              </a:solidFill>
            </a:endParaRPr>
          </a:p>
        </p:txBody>
      </p:sp>
    </p:spTree>
    <p:extLst>
      <p:ext uri="{BB962C8B-B14F-4D97-AF65-F5344CB8AC3E}">
        <p14:creationId xmlns:p14="http://schemas.microsoft.com/office/powerpoint/2010/main" val="449440359"/>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7E057B1-AC0A-3492-2D7C-E1104FF56635}"/>
              </a:ext>
            </a:extLst>
          </p:cNvPr>
          <p:cNvSpPr>
            <a:spLocks noGrp="1"/>
          </p:cNvSpPr>
          <p:nvPr>
            <p:ph type="title"/>
          </p:nvPr>
        </p:nvSpPr>
        <p:spPr>
          <a:xfrm>
            <a:off x="355408" y="898583"/>
            <a:ext cx="4148659" cy="5504688"/>
          </a:xfrm>
        </p:spPr>
        <p:txBody>
          <a:bodyPr vert="horz" lIns="91440" tIns="45720" rIns="91440" bIns="45720" rtlCol="0" anchor="ctr">
            <a:noAutofit/>
          </a:bodyPr>
          <a:lstStyle/>
          <a:p>
            <a:pPr algn="ctr"/>
            <a:r>
              <a:rPr lang="en-US" sz="2800" b="0" i="0" dirty="0">
                <a:solidFill>
                  <a:schemeClr val="bg1"/>
                </a:solidFill>
                <a:effectLst/>
                <a:latin typeface="Arial"/>
                <a:cs typeface="Arial"/>
              </a:rPr>
              <a:t>Mental Health</a:t>
            </a:r>
            <a:br>
              <a:rPr lang="en-US" sz="2800" b="0" i="0" dirty="0">
                <a:effectLst/>
                <a:latin typeface="Arial" panose="020B0604020202020204" pitchFamily="34" charset="0"/>
              </a:rPr>
            </a:br>
            <a:r>
              <a:rPr lang="en-US" sz="2800" b="0" i="0" dirty="0">
                <a:solidFill>
                  <a:schemeClr val="bg1"/>
                </a:solidFill>
                <a:effectLst/>
                <a:latin typeface="Arial"/>
                <a:cs typeface="Arial"/>
              </a:rPr>
              <a:t>–</a:t>
            </a:r>
            <a:br>
              <a:rPr lang="en-US" sz="2800" b="0" i="0" dirty="0">
                <a:effectLst/>
                <a:latin typeface="Arial" panose="020B0604020202020204" pitchFamily="34" charset="0"/>
              </a:rPr>
            </a:br>
            <a:br>
              <a:rPr lang="en-US" sz="2800" b="0" i="0" dirty="0">
                <a:effectLst/>
                <a:latin typeface="Arial" panose="020B0604020202020204" pitchFamily="34" charset="0"/>
              </a:rPr>
            </a:br>
            <a:br>
              <a:rPr lang="en-US" sz="2800" b="0" i="0" dirty="0">
                <a:solidFill>
                  <a:schemeClr val="bg1"/>
                </a:solidFill>
                <a:effectLst/>
                <a:latin typeface="Arial" panose="020B0604020202020204" pitchFamily="34" charset="0"/>
                <a:cs typeface="Arial"/>
              </a:rPr>
            </a:br>
            <a:br>
              <a:rPr lang="en-US" sz="2800" dirty="0">
                <a:latin typeface="Arial"/>
                <a:cs typeface="Arial"/>
              </a:rPr>
            </a:br>
            <a:r>
              <a:rPr lang="en-US" sz="2800" dirty="0">
                <a:solidFill>
                  <a:schemeClr val="bg1"/>
                </a:solidFill>
                <a:ea typeface="+mj-lt"/>
                <a:cs typeface="+mj-lt"/>
              </a:rPr>
              <a:t>Salud Mental</a:t>
            </a:r>
            <a:endParaRPr lang="en-US" sz="2800" dirty="0">
              <a:solidFill>
                <a:schemeClr val="bg1"/>
              </a:solidFill>
              <a:latin typeface="Calibri Light" panose="020F0302020204030204"/>
              <a:cs typeface="Calibri Light" panose="020F0302020204030204"/>
            </a:endParaRPr>
          </a:p>
          <a:p>
            <a:pPr algn="ctr"/>
            <a:r>
              <a:rPr lang="en-US" sz="2800" dirty="0">
                <a:solidFill>
                  <a:schemeClr val="bg1"/>
                </a:solidFill>
                <a:ea typeface="+mj-lt"/>
                <a:cs typeface="+mj-lt"/>
              </a:rPr>
              <a:t>-</a:t>
            </a:r>
            <a:endParaRPr lang="en-US" sz="2800" dirty="0">
              <a:solidFill>
                <a:schemeClr val="bg1"/>
              </a:solidFill>
              <a:cs typeface="Calibri Light"/>
            </a:endParaRPr>
          </a:p>
          <a:p>
            <a:pPr algn="ctr"/>
            <a:br>
              <a:rPr lang="en-US" sz="2800" dirty="0">
                <a:latin typeface="Arial"/>
              </a:rPr>
            </a:br>
            <a:endParaRPr lang="en-US" sz="2800" dirty="0">
              <a:solidFill>
                <a:schemeClr val="bg1"/>
              </a:solidFill>
              <a:cs typeface="Calibri Light"/>
            </a:endParaRPr>
          </a:p>
        </p:txBody>
      </p:sp>
      <p:graphicFrame>
        <p:nvGraphicFramePr>
          <p:cNvPr id="5" name="Content Placeholder 2">
            <a:extLst>
              <a:ext uri="{FF2B5EF4-FFF2-40B4-BE49-F238E27FC236}">
                <a16:creationId xmlns:a16="http://schemas.microsoft.com/office/drawing/2014/main" id="{180455BB-8AEF-77B9-EC2A-B00DF02BB4CF}"/>
              </a:ext>
            </a:extLst>
          </p:cNvPr>
          <p:cNvGraphicFramePr>
            <a:graphicFrameLocks noGrp="1"/>
          </p:cNvGraphicFramePr>
          <p:nvPr>
            <p:ph idx="1"/>
          </p:nvPr>
        </p:nvGraphicFramePr>
        <p:xfrm>
          <a:off x="5189970" y="-5162"/>
          <a:ext cx="6638821" cy="68631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5604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1213" y="178002"/>
            <a:ext cx="5258332" cy="880770"/>
          </a:xfrm>
          <a:prstGeom prst="rect">
            <a:avLst/>
          </a:prstGeom>
        </p:spPr>
      </p:pic>
      <p:sp>
        <p:nvSpPr>
          <p:cNvPr id="33" name="Rectangle 32"/>
          <p:cNvSpPr/>
          <p:nvPr/>
        </p:nvSpPr>
        <p:spPr>
          <a:xfrm>
            <a:off x="512721" y="259508"/>
            <a:ext cx="6043642" cy="1077218"/>
          </a:xfrm>
          <a:prstGeom prst="rect">
            <a:avLst/>
          </a:prstGeom>
        </p:spPr>
        <p:txBody>
          <a:bodyPr wrap="none">
            <a:spAutoFit/>
          </a:bodyPr>
          <a:lstStyle/>
          <a:p>
            <a:pPr algn="ctr" fontAlgn="base">
              <a:spcBef>
                <a:spcPct val="0"/>
              </a:spcBef>
              <a:spcAft>
                <a:spcPct val="0"/>
              </a:spcAft>
            </a:pPr>
            <a:r>
              <a:rPr lang="en-US" sz="3200" dirty="0">
                <a:solidFill>
                  <a:srgbClr val="B64326"/>
                </a:solidFill>
                <a:latin typeface="Georgia" panose="02040502050405020303" pitchFamily="18" charset="0"/>
                <a:ea typeface="+mj-ea"/>
                <a:cs typeface="Arial" panose="020B0604020202020204" pitchFamily="34" charset="0"/>
              </a:rPr>
              <a:t>Family Protective Factors/</a:t>
            </a:r>
          </a:p>
          <a:p>
            <a:pPr algn="ctr" fontAlgn="base">
              <a:spcBef>
                <a:spcPct val="0"/>
              </a:spcBef>
              <a:spcAft>
                <a:spcPct val="0"/>
              </a:spcAft>
            </a:pPr>
            <a:r>
              <a:rPr lang="en-US" sz="3200" dirty="0" err="1">
                <a:solidFill>
                  <a:srgbClr val="B64326"/>
                </a:solidFill>
                <a:latin typeface="Georgia" panose="02040502050405020303" pitchFamily="18" charset="0"/>
                <a:ea typeface="+mj-ea"/>
                <a:cs typeface="Arial" panose="020B0604020202020204" pitchFamily="34" charset="0"/>
              </a:rPr>
              <a:t>Factores</a:t>
            </a:r>
            <a:r>
              <a:rPr lang="en-US" sz="3200" dirty="0">
                <a:solidFill>
                  <a:srgbClr val="B64326"/>
                </a:solidFill>
                <a:latin typeface="Georgia" panose="02040502050405020303" pitchFamily="18" charset="0"/>
                <a:ea typeface="+mj-ea"/>
                <a:cs typeface="Arial" panose="020B0604020202020204" pitchFamily="34" charset="0"/>
              </a:rPr>
              <a:t> de </a:t>
            </a:r>
            <a:r>
              <a:rPr lang="en-US" sz="3200" dirty="0" err="1">
                <a:solidFill>
                  <a:srgbClr val="B64326"/>
                </a:solidFill>
                <a:latin typeface="Georgia" panose="02040502050405020303" pitchFamily="18" charset="0"/>
                <a:ea typeface="+mj-ea"/>
                <a:cs typeface="Arial" panose="020B0604020202020204" pitchFamily="34" charset="0"/>
              </a:rPr>
              <a:t>Protección</a:t>
            </a:r>
            <a:r>
              <a:rPr lang="en-US" sz="3200" dirty="0">
                <a:solidFill>
                  <a:srgbClr val="B64326"/>
                </a:solidFill>
                <a:latin typeface="Georgia" panose="02040502050405020303" pitchFamily="18" charset="0"/>
                <a:ea typeface="+mj-ea"/>
                <a:cs typeface="Arial" panose="020B0604020202020204" pitchFamily="34" charset="0"/>
              </a:rPr>
              <a:t> Familiar </a:t>
            </a:r>
          </a:p>
        </p:txBody>
      </p:sp>
      <p:graphicFrame>
        <p:nvGraphicFramePr>
          <p:cNvPr id="2" name="Diagram 1"/>
          <p:cNvGraphicFramePr/>
          <p:nvPr/>
        </p:nvGraphicFramePr>
        <p:xfrm>
          <a:off x="773042" y="1140278"/>
          <a:ext cx="10676835"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28384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5D47111F-8136-B285-F7A0-2CB225D64EC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25138" y="677334"/>
            <a:ext cx="9197302" cy="557106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A2873E00-3C94-BE01-995A-0C8A45F4A9CB}"/>
              </a:ext>
            </a:extLst>
          </p:cNvPr>
          <p:cNvSpPr>
            <a:spLocks noGrp="1"/>
          </p:cNvSpPr>
          <p:nvPr>
            <p:ph type="ftr" sz="quarter" idx="11"/>
          </p:nvPr>
        </p:nvSpPr>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hlinkClick r:id="rId3"/>
              </a:rPr>
              <a:t>joyce epstein 6 types of involvement - Bing images</a:t>
            </a:r>
            <a:endParaRPr lang="en-US" kern="1200">
              <a:solidFill>
                <a:srgbClr val="FFFFFF"/>
              </a:solidFill>
              <a:latin typeface="+mn-lt"/>
              <a:ea typeface="+mn-ea"/>
              <a:cs typeface="+mn-cs"/>
            </a:endParaRPr>
          </a:p>
        </p:txBody>
      </p:sp>
      <p:sp>
        <p:nvSpPr>
          <p:cNvPr id="2" name="TextBox 1">
            <a:extLst>
              <a:ext uri="{FF2B5EF4-FFF2-40B4-BE49-F238E27FC236}">
                <a16:creationId xmlns:a16="http://schemas.microsoft.com/office/drawing/2014/main" id="{6E5CF7D2-3040-8E2B-E948-FE8E8F8799BD}"/>
              </a:ext>
            </a:extLst>
          </p:cNvPr>
          <p:cNvSpPr txBox="1"/>
          <p:nvPr/>
        </p:nvSpPr>
        <p:spPr>
          <a:xfrm flipH="1">
            <a:off x="820129" y="1366887"/>
            <a:ext cx="1727649" cy="2585323"/>
          </a:xfrm>
          <a:prstGeom prst="rect">
            <a:avLst/>
          </a:prstGeom>
          <a:noFill/>
        </p:spPr>
        <p:txBody>
          <a:bodyPr wrap="square" rtlCol="0">
            <a:spAutoFit/>
          </a:bodyPr>
          <a:lstStyle/>
          <a:p>
            <a:r>
              <a:rPr lang="en-US" b="1" dirty="0">
                <a:solidFill>
                  <a:srgbClr val="FF0000"/>
                </a:solidFill>
              </a:rPr>
              <a:t>Let’s Recap the connection with the Protective Factors/</a:t>
            </a:r>
          </a:p>
          <a:p>
            <a:r>
              <a:rPr lang="es-MX" b="1" dirty="0">
                <a:solidFill>
                  <a:srgbClr val="FF0000"/>
                </a:solidFill>
              </a:rPr>
              <a:t>Recapitulemos la conexión con los Factores de Protección</a:t>
            </a:r>
            <a:endParaRPr lang="en-US" b="1" dirty="0">
              <a:solidFill>
                <a:srgbClr val="FF0000"/>
              </a:solidFill>
            </a:endParaRPr>
          </a:p>
        </p:txBody>
      </p:sp>
      <p:sp>
        <p:nvSpPr>
          <p:cNvPr id="3" name="TextBox 2">
            <a:extLst>
              <a:ext uri="{FF2B5EF4-FFF2-40B4-BE49-F238E27FC236}">
                <a16:creationId xmlns:a16="http://schemas.microsoft.com/office/drawing/2014/main" id="{BFAF142B-3DDE-515E-8E6F-FA2906F4AEFA}"/>
              </a:ext>
            </a:extLst>
          </p:cNvPr>
          <p:cNvSpPr txBox="1"/>
          <p:nvPr/>
        </p:nvSpPr>
        <p:spPr>
          <a:xfrm>
            <a:off x="9642764" y="983673"/>
            <a:ext cx="1561825" cy="923330"/>
          </a:xfrm>
          <a:prstGeom prst="rect">
            <a:avLst/>
          </a:prstGeom>
          <a:noFill/>
        </p:spPr>
        <p:txBody>
          <a:bodyPr wrap="square" rtlCol="0">
            <a:spAutoFit/>
          </a:bodyPr>
          <a:lstStyle/>
          <a:p>
            <a:r>
              <a:rPr lang="es-MX" dirty="0"/>
              <a:t>Los Seis Tipos de Implicación de Epstein</a:t>
            </a:r>
            <a:endParaRPr lang="es-CO" dirty="0"/>
          </a:p>
        </p:txBody>
      </p:sp>
      <p:sp>
        <p:nvSpPr>
          <p:cNvPr id="5" name="TextBox 4">
            <a:extLst>
              <a:ext uri="{FF2B5EF4-FFF2-40B4-BE49-F238E27FC236}">
                <a16:creationId xmlns:a16="http://schemas.microsoft.com/office/drawing/2014/main" id="{BA65AC7F-749B-354C-CD5D-C6EF3D8900CF}"/>
              </a:ext>
            </a:extLst>
          </p:cNvPr>
          <p:cNvSpPr txBox="1"/>
          <p:nvPr/>
        </p:nvSpPr>
        <p:spPr>
          <a:xfrm>
            <a:off x="8866909" y="4950998"/>
            <a:ext cx="2366803" cy="1077218"/>
          </a:xfrm>
          <a:prstGeom prst="rect">
            <a:avLst/>
          </a:prstGeom>
          <a:noFill/>
        </p:spPr>
        <p:txBody>
          <a:bodyPr wrap="square" rtlCol="0">
            <a:spAutoFit/>
          </a:bodyPr>
          <a:lstStyle/>
          <a:p>
            <a:r>
              <a:rPr lang="es-MX" sz="1600" dirty="0"/>
              <a:t>El marco amplía/redefine/enmarca la participación de los padres</a:t>
            </a:r>
            <a:endParaRPr lang="es-CO" sz="1600" dirty="0"/>
          </a:p>
        </p:txBody>
      </p:sp>
      <p:sp>
        <p:nvSpPr>
          <p:cNvPr id="6" name="TextBox 5">
            <a:extLst>
              <a:ext uri="{FF2B5EF4-FFF2-40B4-BE49-F238E27FC236}">
                <a16:creationId xmlns:a16="http://schemas.microsoft.com/office/drawing/2014/main" id="{BF4D0EBB-FE4E-1F49-0356-E3F95F83F76A}"/>
              </a:ext>
            </a:extLst>
          </p:cNvPr>
          <p:cNvSpPr txBox="1"/>
          <p:nvPr/>
        </p:nvSpPr>
        <p:spPr>
          <a:xfrm>
            <a:off x="7121236" y="3020291"/>
            <a:ext cx="1953491" cy="369332"/>
          </a:xfrm>
          <a:prstGeom prst="rect">
            <a:avLst/>
          </a:prstGeom>
          <a:noFill/>
        </p:spPr>
        <p:txBody>
          <a:bodyPr wrap="square" rtlCol="0">
            <a:spAutoFit/>
          </a:bodyPr>
          <a:lstStyle/>
          <a:p>
            <a:r>
              <a:rPr lang="es-CO" dirty="0"/>
              <a:t>Comunicar</a:t>
            </a:r>
          </a:p>
        </p:txBody>
      </p:sp>
      <p:sp>
        <p:nvSpPr>
          <p:cNvPr id="7" name="TextBox 6">
            <a:extLst>
              <a:ext uri="{FF2B5EF4-FFF2-40B4-BE49-F238E27FC236}">
                <a16:creationId xmlns:a16="http://schemas.microsoft.com/office/drawing/2014/main" id="{A93D95E2-B243-0E96-066A-26A3DB890298}"/>
              </a:ext>
            </a:extLst>
          </p:cNvPr>
          <p:cNvSpPr txBox="1"/>
          <p:nvPr/>
        </p:nvSpPr>
        <p:spPr>
          <a:xfrm>
            <a:off x="7121236" y="4405745"/>
            <a:ext cx="1480065" cy="369332"/>
          </a:xfrm>
          <a:prstGeom prst="rect">
            <a:avLst/>
          </a:prstGeom>
          <a:noFill/>
        </p:spPr>
        <p:txBody>
          <a:bodyPr wrap="square" rtlCol="0">
            <a:spAutoFit/>
          </a:bodyPr>
          <a:lstStyle/>
          <a:p>
            <a:r>
              <a:rPr lang="es-CO" dirty="0"/>
              <a:t>Voluntariado</a:t>
            </a:r>
          </a:p>
        </p:txBody>
      </p:sp>
      <p:sp>
        <p:nvSpPr>
          <p:cNvPr id="8" name="TextBox 7">
            <a:extLst>
              <a:ext uri="{FF2B5EF4-FFF2-40B4-BE49-F238E27FC236}">
                <a16:creationId xmlns:a16="http://schemas.microsoft.com/office/drawing/2014/main" id="{DCEE6E55-6327-FC77-3899-CB9C321477DA}"/>
              </a:ext>
            </a:extLst>
          </p:cNvPr>
          <p:cNvSpPr txBox="1"/>
          <p:nvPr/>
        </p:nvSpPr>
        <p:spPr>
          <a:xfrm>
            <a:off x="4457083" y="4992704"/>
            <a:ext cx="2069091" cy="369332"/>
          </a:xfrm>
          <a:prstGeom prst="rect">
            <a:avLst/>
          </a:prstGeom>
          <a:noFill/>
        </p:spPr>
        <p:txBody>
          <a:bodyPr wrap="square" rtlCol="0">
            <a:spAutoFit/>
          </a:bodyPr>
          <a:lstStyle/>
          <a:p>
            <a:r>
              <a:rPr lang="es-CO" dirty="0"/>
              <a:t>Aprender en Casa</a:t>
            </a:r>
          </a:p>
        </p:txBody>
      </p:sp>
      <p:sp>
        <p:nvSpPr>
          <p:cNvPr id="9" name="TextBox 8">
            <a:extLst>
              <a:ext uri="{FF2B5EF4-FFF2-40B4-BE49-F238E27FC236}">
                <a16:creationId xmlns:a16="http://schemas.microsoft.com/office/drawing/2014/main" id="{E3CD502A-0D98-5755-80AC-08F12427CB10}"/>
              </a:ext>
            </a:extLst>
          </p:cNvPr>
          <p:cNvSpPr txBox="1"/>
          <p:nvPr/>
        </p:nvSpPr>
        <p:spPr>
          <a:xfrm>
            <a:off x="2381956" y="4627418"/>
            <a:ext cx="1480065" cy="646331"/>
          </a:xfrm>
          <a:prstGeom prst="rect">
            <a:avLst/>
          </a:prstGeom>
          <a:noFill/>
        </p:spPr>
        <p:txBody>
          <a:bodyPr wrap="square" rtlCol="0">
            <a:spAutoFit/>
          </a:bodyPr>
          <a:lstStyle/>
          <a:p>
            <a:r>
              <a:rPr lang="es-CO" dirty="0"/>
              <a:t>Tomar decisiones</a:t>
            </a:r>
          </a:p>
        </p:txBody>
      </p:sp>
      <p:sp>
        <p:nvSpPr>
          <p:cNvPr id="10" name="TextBox 9">
            <a:extLst>
              <a:ext uri="{FF2B5EF4-FFF2-40B4-BE49-F238E27FC236}">
                <a16:creationId xmlns:a16="http://schemas.microsoft.com/office/drawing/2014/main" id="{4107B4CB-1B1B-2D7D-3AD4-C797B04D3C33}"/>
              </a:ext>
            </a:extLst>
          </p:cNvPr>
          <p:cNvSpPr txBox="1"/>
          <p:nvPr/>
        </p:nvSpPr>
        <p:spPr>
          <a:xfrm>
            <a:off x="2547778" y="3128013"/>
            <a:ext cx="1727649" cy="523220"/>
          </a:xfrm>
          <a:prstGeom prst="rect">
            <a:avLst/>
          </a:prstGeom>
          <a:noFill/>
        </p:spPr>
        <p:txBody>
          <a:bodyPr wrap="square" rtlCol="0">
            <a:spAutoFit/>
          </a:bodyPr>
          <a:lstStyle/>
          <a:p>
            <a:r>
              <a:rPr lang="es-CO" sz="1400" dirty="0"/>
              <a:t>Colaboración con la Comunidad</a:t>
            </a:r>
          </a:p>
        </p:txBody>
      </p:sp>
      <p:sp>
        <p:nvSpPr>
          <p:cNvPr id="11" name="TextBox 10">
            <a:extLst>
              <a:ext uri="{FF2B5EF4-FFF2-40B4-BE49-F238E27FC236}">
                <a16:creationId xmlns:a16="http://schemas.microsoft.com/office/drawing/2014/main" id="{9B8C0A24-8B70-38D6-6C45-30001DDA0F47}"/>
              </a:ext>
            </a:extLst>
          </p:cNvPr>
          <p:cNvSpPr txBox="1"/>
          <p:nvPr/>
        </p:nvSpPr>
        <p:spPr>
          <a:xfrm>
            <a:off x="4275427" y="2290216"/>
            <a:ext cx="1820573" cy="307777"/>
          </a:xfrm>
          <a:prstGeom prst="rect">
            <a:avLst/>
          </a:prstGeom>
          <a:noFill/>
        </p:spPr>
        <p:txBody>
          <a:bodyPr wrap="square" rtlCol="0">
            <a:spAutoFit/>
          </a:bodyPr>
          <a:lstStyle/>
          <a:p>
            <a:r>
              <a:rPr lang="es-CO" sz="1400" dirty="0"/>
              <a:t>Crianza de los hijos</a:t>
            </a:r>
          </a:p>
        </p:txBody>
      </p:sp>
      <p:sp>
        <p:nvSpPr>
          <p:cNvPr id="12" name="TextBox 11">
            <a:extLst>
              <a:ext uri="{FF2B5EF4-FFF2-40B4-BE49-F238E27FC236}">
                <a16:creationId xmlns:a16="http://schemas.microsoft.com/office/drawing/2014/main" id="{A86EE231-E020-A6C4-F2E3-43E410296217}"/>
              </a:ext>
            </a:extLst>
          </p:cNvPr>
          <p:cNvSpPr txBox="1"/>
          <p:nvPr/>
        </p:nvSpPr>
        <p:spPr>
          <a:xfrm>
            <a:off x="4457083" y="3791916"/>
            <a:ext cx="2040699" cy="307777"/>
          </a:xfrm>
          <a:prstGeom prst="rect">
            <a:avLst/>
          </a:prstGeom>
          <a:noFill/>
        </p:spPr>
        <p:txBody>
          <a:bodyPr wrap="square" rtlCol="0">
            <a:spAutoFit/>
          </a:bodyPr>
          <a:lstStyle/>
          <a:p>
            <a:r>
              <a:rPr lang="es-CO" sz="1400" dirty="0"/>
              <a:t>Colaboraciones Exitosas</a:t>
            </a:r>
          </a:p>
        </p:txBody>
      </p:sp>
    </p:spTree>
    <p:extLst>
      <p:ext uri="{BB962C8B-B14F-4D97-AF65-F5344CB8AC3E}">
        <p14:creationId xmlns:p14="http://schemas.microsoft.com/office/powerpoint/2010/main" val="21565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F5F7D-CD3D-CA11-7F51-0553EC09EEBE}"/>
              </a:ext>
            </a:extLst>
          </p:cNvPr>
          <p:cNvSpPr>
            <a:spLocks noGrp="1"/>
          </p:cNvSpPr>
          <p:nvPr>
            <p:ph type="ctrTitle"/>
          </p:nvPr>
        </p:nvSpPr>
        <p:spPr/>
        <p:txBody>
          <a:bodyPr/>
          <a:lstStyle/>
          <a:p>
            <a:r>
              <a:rPr lang="en-US" sz="4400" dirty="0"/>
              <a:t>Interactive Activity/</a:t>
            </a:r>
            <a:r>
              <a:rPr lang="en-US" sz="4400" dirty="0" err="1"/>
              <a:t>Actividad</a:t>
            </a:r>
            <a:r>
              <a:rPr lang="en-US" sz="4400" dirty="0"/>
              <a:t> </a:t>
            </a:r>
            <a:r>
              <a:rPr lang="en-US" sz="4400" dirty="0" err="1"/>
              <a:t>Interactiva</a:t>
            </a:r>
            <a:endParaRPr lang="en-US" sz="4400" dirty="0"/>
          </a:p>
        </p:txBody>
      </p:sp>
      <p:sp>
        <p:nvSpPr>
          <p:cNvPr id="3" name="Subtitle 2">
            <a:extLst>
              <a:ext uri="{FF2B5EF4-FFF2-40B4-BE49-F238E27FC236}">
                <a16:creationId xmlns:a16="http://schemas.microsoft.com/office/drawing/2014/main" id="{3F5B5C1D-3258-7C94-E6A6-4ADBA5E8EA90}"/>
              </a:ext>
            </a:extLst>
          </p:cNvPr>
          <p:cNvSpPr>
            <a:spLocks noGrp="1"/>
          </p:cNvSpPr>
          <p:nvPr>
            <p:ph type="subTitle" idx="1"/>
          </p:nvPr>
        </p:nvSpPr>
        <p:spPr>
          <a:xfrm>
            <a:off x="2692399" y="3657597"/>
            <a:ext cx="2904838" cy="1320802"/>
          </a:xfrm>
        </p:spPr>
        <p:txBody>
          <a:bodyPr>
            <a:normAutofit fontScale="85000" lnSpcReduction="20000"/>
          </a:bodyPr>
          <a:lstStyle/>
          <a:p>
            <a:r>
              <a:rPr lang="en-US" dirty="0"/>
              <a:t>Open Discussion</a:t>
            </a:r>
          </a:p>
          <a:p>
            <a:r>
              <a:rPr lang="en-US" dirty="0"/>
              <a:t>Breaking it Down Further </a:t>
            </a:r>
          </a:p>
          <a:p>
            <a:r>
              <a:rPr lang="en-US" dirty="0"/>
              <a:t> My Family, My Childrens’ &amp; My Mental Health</a:t>
            </a:r>
          </a:p>
          <a:p>
            <a:endParaRPr lang="en-US" dirty="0"/>
          </a:p>
        </p:txBody>
      </p:sp>
      <p:sp>
        <p:nvSpPr>
          <p:cNvPr id="5" name="TextBox 4">
            <a:extLst>
              <a:ext uri="{FF2B5EF4-FFF2-40B4-BE49-F238E27FC236}">
                <a16:creationId xmlns:a16="http://schemas.microsoft.com/office/drawing/2014/main" id="{9F8671F3-A9D7-BAAD-304B-F7DD483FC6F0}"/>
              </a:ext>
            </a:extLst>
          </p:cNvPr>
          <p:cNvSpPr txBox="1"/>
          <p:nvPr/>
        </p:nvSpPr>
        <p:spPr>
          <a:xfrm>
            <a:off x="6075218" y="3657597"/>
            <a:ext cx="6116782" cy="923330"/>
          </a:xfrm>
          <a:prstGeom prst="rect">
            <a:avLst/>
          </a:prstGeom>
          <a:noFill/>
        </p:spPr>
        <p:txBody>
          <a:bodyPr wrap="square">
            <a:spAutoFit/>
          </a:bodyPr>
          <a:lstStyle/>
          <a:p>
            <a:r>
              <a:rPr lang="es-CO" dirty="0"/>
              <a:t>Debate Abierto</a:t>
            </a:r>
          </a:p>
          <a:p>
            <a:r>
              <a:rPr lang="es-CO" dirty="0"/>
              <a:t>Profundizar el Desglose </a:t>
            </a:r>
          </a:p>
          <a:p>
            <a:r>
              <a:rPr lang="es-CO" dirty="0"/>
              <a:t>Mi familia, Mis Hijos y Mi Salud Mental</a:t>
            </a:r>
          </a:p>
        </p:txBody>
      </p:sp>
    </p:spTree>
    <p:extLst>
      <p:ext uri="{BB962C8B-B14F-4D97-AF65-F5344CB8AC3E}">
        <p14:creationId xmlns:p14="http://schemas.microsoft.com/office/powerpoint/2010/main" val="1963260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ADFA8-3D7C-4E79-9B27-9626B3550C1E}"/>
              </a:ext>
            </a:extLst>
          </p:cNvPr>
          <p:cNvSpPr>
            <a:spLocks noGrp="1"/>
          </p:cNvSpPr>
          <p:nvPr>
            <p:ph type="title"/>
          </p:nvPr>
        </p:nvSpPr>
        <p:spPr>
          <a:xfrm>
            <a:off x="1286933" y="609600"/>
            <a:ext cx="10197494" cy="1099457"/>
          </a:xfrm>
        </p:spPr>
        <p:txBody>
          <a:bodyPr>
            <a:noAutofit/>
          </a:bodyPr>
          <a:lstStyle/>
          <a:p>
            <a:pPr algn="ctr">
              <a:lnSpc>
                <a:spcPct val="90000"/>
              </a:lnSpc>
            </a:pPr>
            <a:r>
              <a:rPr lang="en-US" sz="1400" b="0" i="0" dirty="0">
                <a:effectLst/>
                <a:latin typeface="Times New Roman" panose="02020603050405020304" pitchFamily="18" charset="0"/>
              </a:rPr>
              <a:t>Dealing with the Impact of Covid-19 and Civil Unrest on Parents/Guardians</a:t>
            </a:r>
            <a:br>
              <a:rPr lang="en-US" sz="1400" b="0" i="0" dirty="0">
                <a:effectLst/>
                <a:latin typeface="Times New Roman" panose="02020603050405020304" pitchFamily="18" charset="0"/>
              </a:rPr>
            </a:br>
            <a:r>
              <a:rPr lang="en-US" sz="1400" b="0" i="0" dirty="0">
                <a:effectLst/>
                <a:latin typeface="Times New Roman" panose="02020603050405020304" pitchFamily="18" charset="0"/>
              </a:rPr>
              <a:t>Let’s deal with Remote/Hybrid/In-Person Learning, Anxiety, Frustration,</a:t>
            </a:r>
            <a:br>
              <a:rPr lang="en-US" sz="1400" b="0" i="0" dirty="0">
                <a:effectLst/>
                <a:latin typeface="Times New Roman" panose="02020603050405020304" pitchFamily="18" charset="0"/>
              </a:rPr>
            </a:br>
            <a:r>
              <a:rPr lang="en-US" sz="1400" b="0" i="0" dirty="0">
                <a:effectLst/>
                <a:latin typeface="Times New Roman" panose="02020603050405020304" pitchFamily="18" charset="0"/>
              </a:rPr>
              <a:t> Sadness, Death, Dying, Grief, Fear, and Anger – </a:t>
            </a:r>
            <a:br>
              <a:rPr lang="en-US" sz="1400" b="0" i="0" dirty="0">
                <a:effectLst/>
                <a:latin typeface="Times New Roman" panose="02020603050405020304" pitchFamily="18" charset="0"/>
              </a:rPr>
            </a:br>
            <a:r>
              <a:rPr lang="en-US" sz="1400" b="0" i="0" dirty="0">
                <a:effectLst/>
                <a:latin typeface="Times New Roman" panose="02020603050405020304" pitchFamily="18" charset="0"/>
              </a:rPr>
              <a:t>What can I do to help myself and my family? ADD TO THE LIST/ </a:t>
            </a:r>
            <a:r>
              <a:rPr lang="es-MX" sz="1400" b="0" i="0" dirty="0">
                <a:effectLst/>
                <a:latin typeface="Times New Roman" panose="02020603050405020304" pitchFamily="18" charset="0"/>
              </a:rPr>
              <a:t>Cómo lidiar con el impacto de Covid-19 y los disturbios civiles en los padres/tutores Vamos a lidiar con el aprendizaje a distancia/híbrido/en persona, la ansiedad, la frustración, la tristeza, la muerte, la muerte, el dolor, el miedo y la ira - ¿Qué puedo hacer para ayudarme a mí mismo y a mi familia? AÑADIR A LA LISTA</a:t>
            </a:r>
            <a:endParaRPr lang="en-US" sz="1400" dirty="0"/>
          </a:p>
        </p:txBody>
      </p:sp>
      <p:graphicFrame>
        <p:nvGraphicFramePr>
          <p:cNvPr id="5" name="Content Placeholder 2">
            <a:extLst>
              <a:ext uri="{FF2B5EF4-FFF2-40B4-BE49-F238E27FC236}">
                <a16:creationId xmlns:a16="http://schemas.microsoft.com/office/drawing/2014/main" id="{9E7A9B61-ECB4-4BB5-B457-9310B8348F21}"/>
              </a:ext>
            </a:extLst>
          </p:cNvPr>
          <p:cNvGraphicFramePr>
            <a:graphicFrameLocks noGrp="1"/>
          </p:cNvGraphicFramePr>
          <p:nvPr>
            <p:ph idx="1"/>
            <p:extLst>
              <p:ext uri="{D42A27DB-BD31-4B8C-83A1-F6EECF244321}">
                <p14:modId xmlns:p14="http://schemas.microsoft.com/office/powerpoint/2010/main" val="1753135620"/>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48A168CF-5FC7-E2E8-3C22-93EAE740592F}"/>
              </a:ext>
            </a:extLst>
          </p:cNvPr>
          <p:cNvSpPr txBox="1"/>
          <p:nvPr/>
        </p:nvSpPr>
        <p:spPr>
          <a:xfrm>
            <a:off x="754380" y="1948543"/>
            <a:ext cx="1531620" cy="4278094"/>
          </a:xfrm>
          <a:prstGeom prst="rect">
            <a:avLst/>
          </a:prstGeom>
          <a:noFill/>
        </p:spPr>
        <p:txBody>
          <a:bodyPr wrap="square" rtlCol="0">
            <a:spAutoFit/>
          </a:bodyPr>
          <a:lstStyle/>
          <a:p>
            <a:r>
              <a:rPr lang="es-MX" sz="1600" dirty="0">
                <a:solidFill>
                  <a:schemeClr val="accent6"/>
                </a:solidFill>
              </a:rPr>
              <a:t>Identificar</a:t>
            </a:r>
          </a:p>
          <a:p>
            <a:endParaRPr lang="es-MX" sz="1600" dirty="0">
              <a:solidFill>
                <a:schemeClr val="accent6"/>
              </a:solidFill>
            </a:endParaRPr>
          </a:p>
          <a:p>
            <a:r>
              <a:rPr lang="es-MX" sz="1600" dirty="0">
                <a:solidFill>
                  <a:schemeClr val="accent6"/>
                </a:solidFill>
              </a:rPr>
              <a:t>Ampliar</a:t>
            </a:r>
          </a:p>
          <a:p>
            <a:endParaRPr lang="es-MX" sz="1600" dirty="0">
              <a:solidFill>
                <a:schemeClr val="accent6"/>
              </a:solidFill>
            </a:endParaRPr>
          </a:p>
          <a:p>
            <a:r>
              <a:rPr lang="es-MX" sz="1600" dirty="0">
                <a:solidFill>
                  <a:schemeClr val="accent6"/>
                </a:solidFill>
              </a:rPr>
              <a:t>Conectar</a:t>
            </a:r>
          </a:p>
          <a:p>
            <a:endParaRPr lang="es-MX" sz="1600" dirty="0">
              <a:solidFill>
                <a:schemeClr val="accent6"/>
              </a:solidFill>
            </a:endParaRPr>
          </a:p>
          <a:p>
            <a:r>
              <a:rPr lang="es-MX" sz="1600" dirty="0">
                <a:solidFill>
                  <a:schemeClr val="accent6"/>
                </a:solidFill>
              </a:rPr>
              <a:t>Programar</a:t>
            </a:r>
          </a:p>
          <a:p>
            <a:endParaRPr lang="es-MX" sz="1600" dirty="0">
              <a:solidFill>
                <a:schemeClr val="accent6"/>
              </a:solidFill>
            </a:endParaRPr>
          </a:p>
          <a:p>
            <a:r>
              <a:rPr lang="es-MX" sz="1600" dirty="0">
                <a:solidFill>
                  <a:schemeClr val="accent6"/>
                </a:solidFill>
              </a:rPr>
              <a:t>Establecer</a:t>
            </a:r>
          </a:p>
          <a:p>
            <a:endParaRPr lang="es-MX" sz="1600" dirty="0">
              <a:solidFill>
                <a:schemeClr val="accent6"/>
              </a:solidFill>
            </a:endParaRPr>
          </a:p>
          <a:p>
            <a:r>
              <a:rPr lang="es-MX" sz="1600" dirty="0">
                <a:solidFill>
                  <a:schemeClr val="accent6"/>
                </a:solidFill>
              </a:rPr>
              <a:t>Hablar</a:t>
            </a:r>
          </a:p>
          <a:p>
            <a:endParaRPr lang="es-MX" sz="1600" dirty="0">
              <a:solidFill>
                <a:schemeClr val="accent6"/>
              </a:solidFill>
            </a:endParaRPr>
          </a:p>
          <a:p>
            <a:r>
              <a:rPr lang="es-MX" sz="1600" dirty="0">
                <a:solidFill>
                  <a:schemeClr val="accent6"/>
                </a:solidFill>
              </a:rPr>
              <a:t>Buscar</a:t>
            </a:r>
          </a:p>
          <a:p>
            <a:endParaRPr lang="es-MX" sz="1600" dirty="0">
              <a:solidFill>
                <a:schemeClr val="accent6"/>
              </a:solidFill>
            </a:endParaRPr>
          </a:p>
          <a:p>
            <a:r>
              <a:rPr lang="es-MX" sz="1600" dirty="0">
                <a:solidFill>
                  <a:schemeClr val="accent6"/>
                </a:solidFill>
              </a:rPr>
              <a:t>Desarrollar</a:t>
            </a:r>
          </a:p>
          <a:p>
            <a:endParaRPr lang="es-MX" sz="1600" dirty="0">
              <a:solidFill>
                <a:schemeClr val="accent6"/>
              </a:solidFill>
            </a:endParaRPr>
          </a:p>
          <a:p>
            <a:r>
              <a:rPr lang="es-MX" sz="1600" dirty="0">
                <a:solidFill>
                  <a:schemeClr val="accent6"/>
                </a:solidFill>
              </a:rPr>
              <a:t>Utilizar</a:t>
            </a:r>
            <a:endParaRPr lang="es-CO" sz="1600" dirty="0">
              <a:solidFill>
                <a:schemeClr val="accent6"/>
              </a:solidFill>
            </a:endParaRPr>
          </a:p>
        </p:txBody>
      </p:sp>
    </p:spTree>
    <p:extLst>
      <p:ext uri="{BB962C8B-B14F-4D97-AF65-F5344CB8AC3E}">
        <p14:creationId xmlns:p14="http://schemas.microsoft.com/office/powerpoint/2010/main" val="1768121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1112B-C86C-4EE0-9635-E55A2B580A2C}"/>
              </a:ext>
            </a:extLst>
          </p:cNvPr>
          <p:cNvSpPr>
            <a:spLocks noGrp="1"/>
          </p:cNvSpPr>
          <p:nvPr>
            <p:ph type="title"/>
          </p:nvPr>
        </p:nvSpPr>
        <p:spPr>
          <a:xfrm>
            <a:off x="1286933" y="609600"/>
            <a:ext cx="9618133" cy="1099457"/>
          </a:xfrm>
        </p:spPr>
        <p:txBody>
          <a:bodyPr>
            <a:noAutofit/>
          </a:bodyPr>
          <a:lstStyle/>
          <a:p>
            <a:pPr algn="ctr">
              <a:lnSpc>
                <a:spcPct val="90000"/>
              </a:lnSpc>
            </a:pPr>
            <a:r>
              <a:rPr lang="en-US" sz="1800" b="0" i="0" dirty="0">
                <a:effectLst/>
                <a:latin typeface="Times New Roman" panose="02020603050405020304" pitchFamily="18" charset="0"/>
              </a:rPr>
              <a:t>Dealing with the Impact of Covid-19 and Civil Unrest on Children</a:t>
            </a:r>
            <a:br>
              <a:rPr lang="en-US" sz="1800" b="0" i="0" dirty="0">
                <a:effectLst/>
                <a:latin typeface="Times New Roman" panose="02020603050405020304" pitchFamily="18" charset="0"/>
              </a:rPr>
            </a:br>
            <a:r>
              <a:rPr lang="en-US" sz="1800" b="0" i="0" dirty="0">
                <a:effectLst/>
                <a:latin typeface="Times New Roman" panose="02020603050405020304" pitchFamily="18" charset="0"/>
              </a:rPr>
              <a:t>Let’s deal with Anxiety, Frustration, Sadness, Death, Dying, Grief and Anger – </a:t>
            </a:r>
            <a:br>
              <a:rPr lang="en-US" sz="1800" b="0" i="0" dirty="0">
                <a:effectLst/>
                <a:latin typeface="Times New Roman" panose="02020603050405020304" pitchFamily="18" charset="0"/>
              </a:rPr>
            </a:br>
            <a:r>
              <a:rPr lang="en-US" sz="1800" b="0" i="0" dirty="0">
                <a:effectLst/>
                <a:latin typeface="Times New Roman" panose="02020603050405020304" pitchFamily="18" charset="0"/>
              </a:rPr>
              <a:t>What can I do to help my child(ren)?  ADD TO THE LIST/</a:t>
            </a:r>
            <a:br>
              <a:rPr lang="en-US" sz="1800" b="0" i="0" dirty="0">
                <a:effectLst/>
                <a:latin typeface="Times New Roman" panose="02020603050405020304" pitchFamily="18" charset="0"/>
              </a:rPr>
            </a:br>
            <a:r>
              <a:rPr lang="es-MX" sz="1800" b="0" i="0" dirty="0">
                <a:effectLst/>
                <a:latin typeface="Times New Roman" panose="02020603050405020304" pitchFamily="18" charset="0"/>
              </a:rPr>
              <a:t>Cómo lidiar con el impacto de Covid-19 y los Disturbios Civiles en los niños Vamos a lidiar con la ansiedad, la frustración, la tristeza, la muerte, la muerte, el dolor y la ira - ¿Qué puedo hacer para ayudar a mi(s) hijo(s)?  AÑADIR A LA LISTA</a:t>
            </a:r>
            <a:endParaRPr lang="en-US" sz="1800" dirty="0"/>
          </a:p>
        </p:txBody>
      </p:sp>
      <p:graphicFrame>
        <p:nvGraphicFramePr>
          <p:cNvPr id="28" name="Content Placeholder 2">
            <a:extLst>
              <a:ext uri="{FF2B5EF4-FFF2-40B4-BE49-F238E27FC236}">
                <a16:creationId xmlns:a16="http://schemas.microsoft.com/office/drawing/2014/main" id="{A06AE650-799F-4E32-A4A1-92AFFB0F84B0}"/>
              </a:ext>
            </a:extLst>
          </p:cNvPr>
          <p:cNvGraphicFramePr>
            <a:graphicFrameLocks noGrp="1"/>
          </p:cNvGraphicFramePr>
          <p:nvPr>
            <p:ph idx="1"/>
            <p:extLst>
              <p:ext uri="{D42A27DB-BD31-4B8C-83A1-F6EECF244321}">
                <p14:modId xmlns:p14="http://schemas.microsoft.com/office/powerpoint/2010/main" val="3484552574"/>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4902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8702" y="0"/>
            <a:ext cx="8369294" cy="2128835"/>
          </a:xfrm>
        </p:spPr>
        <p:txBody>
          <a:bodyPr>
            <a:noAutofit/>
          </a:bodyPr>
          <a:lstStyle/>
          <a:p>
            <a:pPr algn="ctr">
              <a:spcBef>
                <a:spcPts val="0"/>
              </a:spcBef>
              <a:tabLst>
                <a:tab pos="1514475" algn="l"/>
              </a:tabLst>
            </a:pPr>
            <a:br>
              <a:rPr lang="en-US" sz="3200" b="1" dirty="0">
                <a:solidFill>
                  <a:schemeClr val="tx1"/>
                </a:solidFill>
                <a:ea typeface="Times New Roman" panose="02020603050405020304" pitchFamily="18" charset="0"/>
              </a:rPr>
            </a:br>
            <a:r>
              <a:rPr lang="en-US" sz="2400" b="1" dirty="0">
                <a:solidFill>
                  <a:schemeClr val="tx1"/>
                </a:solidFill>
                <a:ea typeface="Times New Roman" panose="02020603050405020304" pitchFamily="18" charset="0"/>
              </a:rPr>
              <a:t>MEANINGFUL</a:t>
            </a:r>
            <a:br>
              <a:rPr lang="en-US" sz="2400" dirty="0">
                <a:solidFill>
                  <a:schemeClr val="tx1"/>
                </a:solidFill>
                <a:ea typeface="Times New Roman" panose="02020603050405020304" pitchFamily="18" charset="0"/>
              </a:rPr>
            </a:br>
            <a:r>
              <a:rPr lang="en-US" sz="2400" b="1" dirty="0">
                <a:solidFill>
                  <a:schemeClr val="tx1"/>
                </a:solidFill>
                <a:ea typeface="Times New Roman" panose="02020603050405020304" pitchFamily="18" charset="0"/>
              </a:rPr>
              <a:t>FAMILY ENGAGEMET CONTINUUM (OBCCS)</a:t>
            </a:r>
            <a:br>
              <a:rPr lang="en-US" sz="2400" b="1" dirty="0">
                <a:solidFill>
                  <a:schemeClr val="tx1"/>
                </a:solidFill>
                <a:ea typeface="Times New Roman" panose="02020603050405020304" pitchFamily="18" charset="0"/>
              </a:rPr>
            </a:br>
            <a:r>
              <a:rPr lang="en-US" sz="2400" b="1" dirty="0">
                <a:solidFill>
                  <a:schemeClr val="tx1"/>
                </a:solidFill>
                <a:ea typeface="Times New Roman" panose="02020603050405020304" pitchFamily="18" charset="0"/>
              </a:rPr>
              <a:t>EMPOWERMENT FOCUS/</a:t>
            </a:r>
            <a:br>
              <a:rPr lang="en-US" sz="2400" b="1" dirty="0">
                <a:solidFill>
                  <a:schemeClr val="tx1"/>
                </a:solidFill>
                <a:ea typeface="Times New Roman" panose="02020603050405020304" pitchFamily="18" charset="0"/>
              </a:rPr>
            </a:br>
            <a:r>
              <a:rPr lang="en-US" sz="2400" b="1" dirty="0">
                <a:solidFill>
                  <a:schemeClr val="tx1"/>
                </a:solidFill>
                <a:ea typeface="Times New Roman" panose="02020603050405020304" pitchFamily="18" charset="0"/>
              </a:rPr>
              <a:t>CONTINUUM DE COMPROMISO FAMILIAR SIGNIFICATIVO (OBCCS) ENFOQUE DE EMPODERAMIENTO</a:t>
            </a:r>
            <a:br>
              <a:rPr lang="en-US" sz="3200" dirty="0">
                <a:solidFill>
                  <a:schemeClr val="tx1"/>
                </a:solidFill>
                <a:ea typeface="Times New Roman" panose="02020603050405020304" pitchFamily="18" charset="0"/>
              </a:rPr>
            </a:br>
            <a:endParaRPr lang="en-US" sz="3200" dirty="0">
              <a:solidFill>
                <a:schemeClr val="tx1"/>
              </a:solidFill>
            </a:endParaRPr>
          </a:p>
        </p:txBody>
      </p:sp>
      <p:pic>
        <p:nvPicPr>
          <p:cNvPr id="5" name="Content Placeholder 4" descr="ENGAGEMENT CONTINUUM PAINT"/>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3900590" y="2557463"/>
            <a:ext cx="4390819" cy="3317875"/>
          </a:xfrm>
          <a:prstGeom prst="rect">
            <a:avLst/>
          </a:prstGeom>
          <a:noFill/>
          <a:ln>
            <a:noFill/>
          </a:ln>
        </p:spPr>
      </p:pic>
      <p:sp>
        <p:nvSpPr>
          <p:cNvPr id="4" name="Slide Number Placeholder 3"/>
          <p:cNvSpPr>
            <a:spLocks noGrp="1"/>
          </p:cNvSpPr>
          <p:nvPr>
            <p:ph type="sldNum" sz="quarter" idx="12"/>
          </p:nvPr>
        </p:nvSpPr>
        <p:spPr>
          <a:xfrm>
            <a:off x="7981950" y="6356352"/>
            <a:ext cx="2057400" cy="365125"/>
          </a:xfrm>
          <a:prstGeom prst="rect">
            <a:avLst/>
          </a:prstGeom>
        </p:spPr>
        <p:txBody>
          <a:bodyPr/>
          <a:lstStyle/>
          <a:p>
            <a:fld id="{E97799C9-84D9-46D2-A11E-BCF8A720529D}" type="slidenum">
              <a:rPr lang="en-US" smtClean="0"/>
              <a:t>19</a:t>
            </a:fld>
            <a:endParaRPr lang="en-US" dirty="0"/>
          </a:p>
        </p:txBody>
      </p:sp>
      <p:sp>
        <p:nvSpPr>
          <p:cNvPr id="6" name="TextBox 5">
            <a:extLst>
              <a:ext uri="{FF2B5EF4-FFF2-40B4-BE49-F238E27FC236}">
                <a16:creationId xmlns:a16="http://schemas.microsoft.com/office/drawing/2014/main" id="{7987E07D-42F5-D4AD-D75B-89E6F1724DDC}"/>
              </a:ext>
            </a:extLst>
          </p:cNvPr>
          <p:cNvSpPr txBox="1"/>
          <p:nvPr/>
        </p:nvSpPr>
        <p:spPr>
          <a:xfrm>
            <a:off x="2495775" y="5195970"/>
            <a:ext cx="6153372" cy="1107996"/>
          </a:xfrm>
          <a:prstGeom prst="rect">
            <a:avLst/>
          </a:prstGeom>
          <a:noFill/>
        </p:spPr>
        <p:txBody>
          <a:bodyPr wrap="square">
            <a:spAutoFit/>
          </a:bodyPr>
          <a:lstStyle/>
          <a:p>
            <a:r>
              <a:rPr lang="es-CO" sz="1100" dirty="0"/>
              <a:t>1- Defensor del niño(s)</a:t>
            </a:r>
          </a:p>
          <a:p>
            <a:r>
              <a:rPr lang="es-CO" sz="1100" dirty="0"/>
              <a:t>2- Defender a los niños, a los miembros de la familia y a uno mismo</a:t>
            </a:r>
          </a:p>
          <a:p>
            <a:r>
              <a:rPr lang="es-CO" sz="1100" dirty="0"/>
              <a:t>3-Defender a otras familias y niños</a:t>
            </a:r>
          </a:p>
          <a:p>
            <a:r>
              <a:rPr lang="es-CO" sz="1100" dirty="0"/>
              <a:t>4-Participación significativa en organizaciones</a:t>
            </a:r>
          </a:p>
          <a:p>
            <a:r>
              <a:rPr lang="es-CO" sz="1100" dirty="0"/>
              <a:t>5-Participación activa en la comunidad y compromiso cívico</a:t>
            </a:r>
          </a:p>
          <a:p>
            <a:r>
              <a:rPr lang="es-CO" sz="1100" dirty="0"/>
              <a:t>6- Participación activa en el proceso legislativo; presencia nacional e internacional</a:t>
            </a:r>
          </a:p>
        </p:txBody>
      </p:sp>
    </p:spTree>
    <p:extLst>
      <p:ext uri="{BB962C8B-B14F-4D97-AF65-F5344CB8AC3E}">
        <p14:creationId xmlns:p14="http://schemas.microsoft.com/office/powerpoint/2010/main" val="358451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C727C-9052-4F82-A905-0A0D00D66C7A}"/>
              </a:ext>
            </a:extLst>
          </p:cNvPr>
          <p:cNvSpPr>
            <a:spLocks noGrp="1"/>
          </p:cNvSpPr>
          <p:nvPr>
            <p:ph type="title"/>
          </p:nvPr>
        </p:nvSpPr>
        <p:spPr>
          <a:xfrm>
            <a:off x="652481" y="1814732"/>
            <a:ext cx="3547581" cy="3660781"/>
          </a:xfrm>
        </p:spPr>
        <p:txBody>
          <a:bodyPr anchor="ctr">
            <a:normAutofit/>
          </a:bodyPr>
          <a:lstStyle/>
          <a:p>
            <a:r>
              <a:rPr lang="en-US" sz="4400" dirty="0"/>
              <a:t>Session Objectives/</a:t>
            </a:r>
            <a:br>
              <a:rPr lang="en-US" sz="4400" dirty="0"/>
            </a:br>
            <a:r>
              <a:rPr lang="en-US" sz="4400" dirty="0" err="1"/>
              <a:t>Objetivos</a:t>
            </a:r>
            <a:r>
              <a:rPr lang="en-US" sz="4400" dirty="0"/>
              <a:t> de la </a:t>
            </a:r>
            <a:r>
              <a:rPr lang="en-US" sz="4400" dirty="0" err="1"/>
              <a:t>Sesión</a:t>
            </a:r>
            <a:endParaRPr lang="en-US" sz="4400" dirty="0"/>
          </a:p>
        </p:txBody>
      </p:sp>
      <p:graphicFrame>
        <p:nvGraphicFramePr>
          <p:cNvPr id="5" name="Content Placeholder 2">
            <a:extLst>
              <a:ext uri="{FF2B5EF4-FFF2-40B4-BE49-F238E27FC236}">
                <a16:creationId xmlns:a16="http://schemas.microsoft.com/office/drawing/2014/main" id="{8D6919D9-86E0-4E50-A471-7D20510AA032}"/>
              </a:ext>
            </a:extLst>
          </p:cNvPr>
          <p:cNvGraphicFramePr>
            <a:graphicFrameLocks noGrp="1"/>
          </p:cNvGraphicFramePr>
          <p:nvPr>
            <p:ph idx="1"/>
            <p:extLst>
              <p:ext uri="{D42A27DB-BD31-4B8C-83A1-F6EECF244321}">
                <p14:modId xmlns:p14="http://schemas.microsoft.com/office/powerpoint/2010/main" val="1821730755"/>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8785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6D70B-63F8-42D9-BA7C-8106296F811F}"/>
              </a:ext>
            </a:extLst>
          </p:cNvPr>
          <p:cNvSpPr>
            <a:spLocks noGrp="1"/>
          </p:cNvSpPr>
          <p:nvPr>
            <p:ph type="title"/>
          </p:nvPr>
        </p:nvSpPr>
        <p:spPr/>
        <p:txBody>
          <a:bodyPr>
            <a:normAutofit fontScale="90000"/>
          </a:bodyPr>
          <a:lstStyle/>
          <a:p>
            <a:r>
              <a:rPr lang="en-US" sz="2200" dirty="0"/>
              <a:t>The World of Navigation conti -  Individual, Family, Community Members   R.E.V.O.L.T</a:t>
            </a:r>
            <a:br>
              <a:rPr lang="en-US" sz="4800" dirty="0"/>
            </a:br>
            <a:endParaRPr lang="en-US" dirty="0"/>
          </a:p>
        </p:txBody>
      </p:sp>
      <p:pic>
        <p:nvPicPr>
          <p:cNvPr id="6" name="Content Placeholder 5">
            <a:extLst>
              <a:ext uri="{FF2B5EF4-FFF2-40B4-BE49-F238E27FC236}">
                <a16:creationId xmlns:a16="http://schemas.microsoft.com/office/drawing/2014/main" id="{6A1DAF45-A8EF-4D69-AC2D-D4BFEE1ACC45}"/>
              </a:ext>
            </a:extLst>
          </p:cNvPr>
          <p:cNvPicPr>
            <a:picLocks noGrp="1" noChangeAspect="1"/>
          </p:cNvPicPr>
          <p:nvPr>
            <p:ph idx="1"/>
          </p:nvPr>
        </p:nvPicPr>
        <p:blipFill>
          <a:blip r:embed="rId2"/>
          <a:stretch>
            <a:fillRect/>
          </a:stretch>
        </p:blipFill>
        <p:spPr>
          <a:xfrm>
            <a:off x="2146780" y="2174937"/>
            <a:ext cx="1181100" cy="1457324"/>
          </a:xfrm>
        </p:spPr>
      </p:pic>
      <p:pic>
        <p:nvPicPr>
          <p:cNvPr id="8" name="Picture 7">
            <a:extLst>
              <a:ext uri="{FF2B5EF4-FFF2-40B4-BE49-F238E27FC236}">
                <a16:creationId xmlns:a16="http://schemas.microsoft.com/office/drawing/2014/main" id="{42F6A440-D40C-452F-8584-C12F613DBABE}"/>
              </a:ext>
            </a:extLst>
          </p:cNvPr>
          <p:cNvPicPr>
            <a:picLocks noChangeAspect="1"/>
          </p:cNvPicPr>
          <p:nvPr/>
        </p:nvPicPr>
        <p:blipFill>
          <a:blip r:embed="rId3"/>
          <a:stretch>
            <a:fillRect/>
          </a:stretch>
        </p:blipFill>
        <p:spPr>
          <a:xfrm>
            <a:off x="3692047" y="2174937"/>
            <a:ext cx="1381125" cy="1495425"/>
          </a:xfrm>
          <a:prstGeom prst="rect">
            <a:avLst/>
          </a:prstGeom>
        </p:spPr>
      </p:pic>
      <p:pic>
        <p:nvPicPr>
          <p:cNvPr id="10" name="Picture 9">
            <a:extLst>
              <a:ext uri="{FF2B5EF4-FFF2-40B4-BE49-F238E27FC236}">
                <a16:creationId xmlns:a16="http://schemas.microsoft.com/office/drawing/2014/main" id="{2127648A-2953-4790-9363-02B032847176}"/>
              </a:ext>
            </a:extLst>
          </p:cNvPr>
          <p:cNvPicPr>
            <a:picLocks noChangeAspect="1"/>
          </p:cNvPicPr>
          <p:nvPr/>
        </p:nvPicPr>
        <p:blipFill>
          <a:blip r:embed="rId4"/>
          <a:stretch>
            <a:fillRect/>
          </a:stretch>
        </p:blipFill>
        <p:spPr>
          <a:xfrm>
            <a:off x="5362575" y="2174937"/>
            <a:ext cx="1466850" cy="1685925"/>
          </a:xfrm>
          <a:prstGeom prst="rect">
            <a:avLst/>
          </a:prstGeom>
        </p:spPr>
      </p:pic>
      <p:pic>
        <p:nvPicPr>
          <p:cNvPr id="12" name="Picture 11">
            <a:extLst>
              <a:ext uri="{FF2B5EF4-FFF2-40B4-BE49-F238E27FC236}">
                <a16:creationId xmlns:a16="http://schemas.microsoft.com/office/drawing/2014/main" id="{A3CAECF3-7B8D-45BD-880A-E6AB866F56AD}"/>
              </a:ext>
            </a:extLst>
          </p:cNvPr>
          <p:cNvPicPr>
            <a:picLocks noChangeAspect="1"/>
          </p:cNvPicPr>
          <p:nvPr/>
        </p:nvPicPr>
        <p:blipFill>
          <a:blip r:embed="rId5"/>
          <a:stretch>
            <a:fillRect/>
          </a:stretch>
        </p:blipFill>
        <p:spPr>
          <a:xfrm>
            <a:off x="7118828" y="2165411"/>
            <a:ext cx="1352550" cy="1457325"/>
          </a:xfrm>
          <a:prstGeom prst="rect">
            <a:avLst/>
          </a:prstGeom>
        </p:spPr>
      </p:pic>
      <p:pic>
        <p:nvPicPr>
          <p:cNvPr id="14" name="Picture 13">
            <a:extLst>
              <a:ext uri="{FF2B5EF4-FFF2-40B4-BE49-F238E27FC236}">
                <a16:creationId xmlns:a16="http://schemas.microsoft.com/office/drawing/2014/main" id="{CDAFFB1B-1C12-452D-92CC-27682F79742C}"/>
              </a:ext>
            </a:extLst>
          </p:cNvPr>
          <p:cNvPicPr>
            <a:picLocks noChangeAspect="1"/>
          </p:cNvPicPr>
          <p:nvPr/>
        </p:nvPicPr>
        <p:blipFill>
          <a:blip r:embed="rId6"/>
          <a:stretch>
            <a:fillRect/>
          </a:stretch>
        </p:blipFill>
        <p:spPr>
          <a:xfrm>
            <a:off x="8760781" y="2165411"/>
            <a:ext cx="1181100" cy="1457325"/>
          </a:xfrm>
          <a:prstGeom prst="rect">
            <a:avLst/>
          </a:prstGeom>
        </p:spPr>
      </p:pic>
      <p:pic>
        <p:nvPicPr>
          <p:cNvPr id="16" name="Picture 15">
            <a:extLst>
              <a:ext uri="{FF2B5EF4-FFF2-40B4-BE49-F238E27FC236}">
                <a16:creationId xmlns:a16="http://schemas.microsoft.com/office/drawing/2014/main" id="{E89EF78C-A5E6-4292-9275-645CD4553C43}"/>
              </a:ext>
            </a:extLst>
          </p:cNvPr>
          <p:cNvPicPr>
            <a:picLocks noChangeAspect="1"/>
          </p:cNvPicPr>
          <p:nvPr/>
        </p:nvPicPr>
        <p:blipFill>
          <a:blip r:embed="rId7"/>
          <a:stretch>
            <a:fillRect/>
          </a:stretch>
        </p:blipFill>
        <p:spPr>
          <a:xfrm>
            <a:off x="5486400" y="4298439"/>
            <a:ext cx="1219200" cy="1200150"/>
          </a:xfrm>
          <a:prstGeom prst="rect">
            <a:avLst/>
          </a:prstGeom>
        </p:spPr>
      </p:pic>
      <p:sp>
        <p:nvSpPr>
          <p:cNvPr id="4" name="TextBox 3">
            <a:extLst>
              <a:ext uri="{FF2B5EF4-FFF2-40B4-BE49-F238E27FC236}">
                <a16:creationId xmlns:a16="http://schemas.microsoft.com/office/drawing/2014/main" id="{F2753D4F-2C6E-4003-A027-9F833CAC7D95}"/>
              </a:ext>
            </a:extLst>
          </p:cNvPr>
          <p:cNvSpPr txBox="1"/>
          <p:nvPr/>
        </p:nvSpPr>
        <p:spPr>
          <a:xfrm>
            <a:off x="2128840" y="3655781"/>
            <a:ext cx="1181100" cy="369332"/>
          </a:xfrm>
          <a:prstGeom prst="rect">
            <a:avLst/>
          </a:prstGeom>
          <a:noFill/>
        </p:spPr>
        <p:txBody>
          <a:bodyPr wrap="square">
            <a:spAutoFit/>
          </a:bodyPr>
          <a:lstStyle/>
          <a:p>
            <a:r>
              <a:rPr lang="es-CO" dirty="0"/>
              <a:t>Resolución</a:t>
            </a:r>
          </a:p>
        </p:txBody>
      </p:sp>
      <p:sp>
        <p:nvSpPr>
          <p:cNvPr id="5" name="TextBox 4">
            <a:extLst>
              <a:ext uri="{FF2B5EF4-FFF2-40B4-BE49-F238E27FC236}">
                <a16:creationId xmlns:a16="http://schemas.microsoft.com/office/drawing/2014/main" id="{3097DB30-4101-75E7-FBB6-D94ED59B2E26}"/>
              </a:ext>
            </a:extLst>
          </p:cNvPr>
          <p:cNvSpPr txBox="1"/>
          <p:nvPr/>
        </p:nvSpPr>
        <p:spPr>
          <a:xfrm>
            <a:off x="3692047" y="3676196"/>
            <a:ext cx="1466850" cy="369332"/>
          </a:xfrm>
          <a:prstGeom prst="rect">
            <a:avLst/>
          </a:prstGeom>
          <a:noFill/>
        </p:spPr>
        <p:txBody>
          <a:bodyPr wrap="square" rtlCol="0">
            <a:spAutoFit/>
          </a:bodyPr>
          <a:lstStyle/>
          <a:p>
            <a:r>
              <a:rPr lang="es-CO" dirty="0"/>
              <a:t>Compromiso</a:t>
            </a:r>
          </a:p>
        </p:txBody>
      </p:sp>
      <p:sp>
        <p:nvSpPr>
          <p:cNvPr id="7" name="TextBox 6">
            <a:extLst>
              <a:ext uri="{FF2B5EF4-FFF2-40B4-BE49-F238E27FC236}">
                <a16:creationId xmlns:a16="http://schemas.microsoft.com/office/drawing/2014/main" id="{FDDB4B15-1A1D-E382-A510-709EE79DB5E8}"/>
              </a:ext>
            </a:extLst>
          </p:cNvPr>
          <p:cNvSpPr txBox="1"/>
          <p:nvPr/>
        </p:nvSpPr>
        <p:spPr>
          <a:xfrm>
            <a:off x="4861862" y="3875647"/>
            <a:ext cx="2468275" cy="369332"/>
          </a:xfrm>
          <a:prstGeom prst="rect">
            <a:avLst/>
          </a:prstGeom>
          <a:noFill/>
        </p:spPr>
        <p:txBody>
          <a:bodyPr wrap="square" rtlCol="0">
            <a:spAutoFit/>
          </a:bodyPr>
          <a:lstStyle/>
          <a:p>
            <a:r>
              <a:rPr lang="es-CO" dirty="0"/>
              <a:t>Amplificación de la Voz</a:t>
            </a:r>
          </a:p>
        </p:txBody>
      </p:sp>
      <p:sp>
        <p:nvSpPr>
          <p:cNvPr id="9" name="TextBox 8">
            <a:extLst>
              <a:ext uri="{FF2B5EF4-FFF2-40B4-BE49-F238E27FC236}">
                <a16:creationId xmlns:a16="http://schemas.microsoft.com/office/drawing/2014/main" id="{2A183723-84AF-F887-3BED-D67C2A675F6C}"/>
              </a:ext>
            </a:extLst>
          </p:cNvPr>
          <p:cNvSpPr txBox="1"/>
          <p:nvPr/>
        </p:nvSpPr>
        <p:spPr>
          <a:xfrm>
            <a:off x="7042067" y="3573801"/>
            <a:ext cx="1506071" cy="369332"/>
          </a:xfrm>
          <a:prstGeom prst="rect">
            <a:avLst/>
          </a:prstGeom>
          <a:noFill/>
        </p:spPr>
        <p:txBody>
          <a:bodyPr wrap="square" rtlCol="0">
            <a:spAutoFit/>
          </a:bodyPr>
          <a:lstStyle/>
          <a:p>
            <a:r>
              <a:rPr lang="es-CO" dirty="0"/>
              <a:t>Obstrucción</a:t>
            </a:r>
          </a:p>
        </p:txBody>
      </p:sp>
      <p:sp>
        <p:nvSpPr>
          <p:cNvPr id="11" name="TextBox 10">
            <a:extLst>
              <a:ext uri="{FF2B5EF4-FFF2-40B4-BE49-F238E27FC236}">
                <a16:creationId xmlns:a16="http://schemas.microsoft.com/office/drawing/2014/main" id="{A97C0AA4-7DD9-689C-1F80-F1D8CD4DC29F}"/>
              </a:ext>
            </a:extLst>
          </p:cNvPr>
          <p:cNvSpPr txBox="1"/>
          <p:nvPr/>
        </p:nvSpPr>
        <p:spPr>
          <a:xfrm>
            <a:off x="8760780" y="3573801"/>
            <a:ext cx="1181101" cy="369332"/>
          </a:xfrm>
          <a:prstGeom prst="rect">
            <a:avLst/>
          </a:prstGeom>
          <a:noFill/>
        </p:spPr>
        <p:txBody>
          <a:bodyPr wrap="square" rtlCol="0">
            <a:spAutoFit/>
          </a:bodyPr>
          <a:lstStyle/>
          <a:p>
            <a:r>
              <a:rPr lang="es-CO" dirty="0"/>
              <a:t>Apalancar</a:t>
            </a:r>
          </a:p>
        </p:txBody>
      </p:sp>
      <p:sp>
        <p:nvSpPr>
          <p:cNvPr id="13" name="TextBox 12">
            <a:extLst>
              <a:ext uri="{FF2B5EF4-FFF2-40B4-BE49-F238E27FC236}">
                <a16:creationId xmlns:a16="http://schemas.microsoft.com/office/drawing/2014/main" id="{66838642-A132-FD16-8BA5-9782E138CE55}"/>
              </a:ext>
            </a:extLst>
          </p:cNvPr>
          <p:cNvSpPr txBox="1"/>
          <p:nvPr/>
        </p:nvSpPr>
        <p:spPr>
          <a:xfrm>
            <a:off x="5362575" y="5498589"/>
            <a:ext cx="1967562" cy="377279"/>
          </a:xfrm>
          <a:prstGeom prst="rect">
            <a:avLst/>
          </a:prstGeom>
          <a:noFill/>
        </p:spPr>
        <p:txBody>
          <a:bodyPr wrap="square" rtlCol="0">
            <a:spAutoFit/>
          </a:bodyPr>
          <a:lstStyle/>
          <a:p>
            <a:r>
              <a:rPr lang="es-CO" dirty="0"/>
              <a:t>Transparencia</a:t>
            </a:r>
          </a:p>
        </p:txBody>
      </p:sp>
    </p:spTree>
    <p:extLst>
      <p:ext uri="{BB962C8B-B14F-4D97-AF65-F5344CB8AC3E}">
        <p14:creationId xmlns:p14="http://schemas.microsoft.com/office/powerpoint/2010/main" val="241191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12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3250"/>
                            </p:stCondLst>
                            <p:childTnLst>
                              <p:par>
                                <p:cTn id="17" presetID="42" presetClass="entr" presetSubtype="0" fill="hold" nodeType="afterEffect">
                                  <p:stCondLst>
                                    <p:cond delay="125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5500"/>
                            </p:stCondLst>
                            <p:childTnLst>
                              <p:par>
                                <p:cTn id="23" presetID="42" presetClass="entr" presetSubtype="0" fill="hold" nodeType="afterEffect">
                                  <p:stCondLst>
                                    <p:cond delay="1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7750"/>
                            </p:stCondLst>
                            <p:childTnLst>
                              <p:par>
                                <p:cTn id="29" presetID="42" presetClass="entr" presetSubtype="0" fill="hold" nodeType="afterEffect">
                                  <p:stCondLst>
                                    <p:cond delay="125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10000"/>
                            </p:stCondLst>
                            <p:childTnLst>
                              <p:par>
                                <p:cTn id="35" presetID="42" presetClass="entr" presetSubtype="0" fill="hold" nodeType="afterEffect">
                                  <p:stCondLst>
                                    <p:cond delay="125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43FC-8647-44B2-AEDC-8DD6AED59678}"/>
              </a:ext>
            </a:extLst>
          </p:cNvPr>
          <p:cNvSpPr>
            <a:spLocks noGrp="1"/>
          </p:cNvSpPr>
          <p:nvPr>
            <p:ph type="title"/>
          </p:nvPr>
        </p:nvSpPr>
        <p:spPr>
          <a:xfrm>
            <a:off x="804555" y="625501"/>
            <a:ext cx="10726184" cy="5377733"/>
          </a:xfrm>
        </p:spPr>
        <p:txBody>
          <a:bodyPr>
            <a:normAutofit fontScale="90000"/>
          </a:bodyPr>
          <a:lstStyle/>
          <a:p>
            <a:r>
              <a:rPr lang="en-US" dirty="0"/>
              <a:t>      Wrap Up </a:t>
            </a:r>
            <a:br>
              <a:rPr lang="en-US" dirty="0"/>
            </a:br>
            <a:r>
              <a:rPr lang="en-US" dirty="0"/>
              <a:t> </a:t>
            </a:r>
            <a:br>
              <a:rPr lang="en-US" dirty="0"/>
            </a:br>
            <a:r>
              <a:rPr lang="en-US" dirty="0"/>
              <a:t>        Sharing of Plans/ </a:t>
            </a:r>
            <a:r>
              <a:rPr lang="en-US" dirty="0" err="1"/>
              <a:t>Compartir</a:t>
            </a:r>
            <a:r>
              <a:rPr lang="en-US" dirty="0"/>
              <a:t> Planes</a:t>
            </a:r>
            <a:br>
              <a:rPr lang="en-US" dirty="0"/>
            </a:br>
            <a:br>
              <a:rPr lang="en-US" dirty="0"/>
            </a:br>
            <a:r>
              <a:rPr lang="en-US" dirty="0"/>
              <a:t>          </a:t>
            </a:r>
            <a:r>
              <a:rPr lang="en-US" sz="3600" dirty="0"/>
              <a:t>Review of Session Objectives/</a:t>
            </a:r>
            <a:r>
              <a:rPr lang="es-MX" sz="3600" dirty="0"/>
              <a:t> Revisión de los Objetivos de a Sesión</a:t>
            </a:r>
            <a:br>
              <a:rPr lang="en-US" sz="3600" dirty="0"/>
            </a:br>
            <a:br>
              <a:rPr lang="en-US" sz="3600" dirty="0"/>
            </a:br>
            <a:r>
              <a:rPr lang="en-US" sz="3600" dirty="0"/>
              <a:t>Setting of schedules for brief individual Strategy/</a:t>
            </a:r>
            <a:r>
              <a:rPr lang="es-MX" sz="3600" dirty="0"/>
              <a:t> Fijación de calendarios para una breve Estrategia individual</a:t>
            </a:r>
            <a:r>
              <a:rPr lang="en-US" sz="3600" dirty="0"/>
              <a:t> </a:t>
            </a:r>
            <a:br>
              <a:rPr lang="en-US" sz="3600" dirty="0"/>
            </a:br>
            <a:r>
              <a:rPr lang="en-US" sz="3600" dirty="0"/>
              <a:t>Board Plan Consultation /</a:t>
            </a:r>
            <a:r>
              <a:rPr lang="es-MX" sz="3600" dirty="0"/>
              <a:t> Consulta sobre el Plan de la Junta </a:t>
            </a:r>
            <a:br>
              <a:rPr lang="en-US" sz="3600" dirty="0"/>
            </a:br>
            <a:r>
              <a:rPr lang="en-US" sz="3600" dirty="0"/>
              <a:t>(45minutes session with Dr. Farrell)/(</a:t>
            </a:r>
            <a:r>
              <a:rPr lang="es-MX" sz="3600" dirty="0"/>
              <a:t>Sesión de 45 minutos con el Dr. Farrell)</a:t>
            </a:r>
            <a:br>
              <a:rPr lang="en-US" dirty="0"/>
            </a:br>
            <a:endParaRPr lang="en-US" dirty="0"/>
          </a:p>
        </p:txBody>
      </p:sp>
    </p:spTree>
    <p:extLst>
      <p:ext uri="{BB962C8B-B14F-4D97-AF65-F5344CB8AC3E}">
        <p14:creationId xmlns:p14="http://schemas.microsoft.com/office/powerpoint/2010/main" val="4239389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7D71D-725C-4A7A-9C81-5BFDE979EF27}"/>
              </a:ext>
            </a:extLst>
          </p:cNvPr>
          <p:cNvSpPr>
            <a:spLocks noGrp="1"/>
          </p:cNvSpPr>
          <p:nvPr>
            <p:ph type="title"/>
          </p:nvPr>
        </p:nvSpPr>
        <p:spPr>
          <a:xfrm>
            <a:off x="677334" y="609599"/>
            <a:ext cx="8596668" cy="6013838"/>
          </a:xfrm>
        </p:spPr>
        <p:txBody>
          <a:bodyPr>
            <a:normAutofit fontScale="90000"/>
          </a:bodyPr>
          <a:lstStyle/>
          <a:p>
            <a:pPr algn="ctr"/>
            <a:br>
              <a:rPr lang="en-US" dirty="0"/>
            </a:br>
            <a:br>
              <a:rPr lang="en-US" dirty="0"/>
            </a:br>
            <a:r>
              <a:rPr lang="en-US" dirty="0"/>
              <a:t>Thank You! / ¡</a:t>
            </a:r>
            <a:r>
              <a:rPr lang="en-US" dirty="0" err="1"/>
              <a:t>Muchas</a:t>
            </a:r>
            <a:r>
              <a:rPr lang="en-US" dirty="0"/>
              <a:t> Gracias!</a:t>
            </a:r>
            <a:br>
              <a:rPr lang="en-US" dirty="0"/>
            </a:br>
            <a:r>
              <a:rPr lang="en-US" sz="2000" dirty="0"/>
              <a:t>Be Well and Stay Safe!!!</a:t>
            </a:r>
            <a:br>
              <a:rPr lang="en-US" sz="2000" dirty="0"/>
            </a:br>
            <a:r>
              <a:rPr lang="en-US" sz="2000" dirty="0"/>
              <a:t>Keep Growing and Thriving!!!</a:t>
            </a:r>
            <a:br>
              <a:rPr lang="en-US" sz="2000" dirty="0"/>
            </a:br>
            <a:r>
              <a:rPr lang="en-US" sz="2000" dirty="0"/>
              <a:t>We are in this together!!!  </a:t>
            </a:r>
            <a:br>
              <a:rPr lang="en-US" dirty="0"/>
            </a:br>
            <a:br>
              <a:rPr lang="en-US" dirty="0"/>
            </a:br>
            <a:r>
              <a:rPr lang="en-US" sz="2200" dirty="0"/>
              <a:t>Dr. Alice Farrell</a:t>
            </a:r>
            <a:br>
              <a:rPr lang="en-US" sz="2200" dirty="0"/>
            </a:br>
            <a:r>
              <a:rPr lang="en-US" sz="2200" dirty="0"/>
              <a:t>President and CEO</a:t>
            </a:r>
            <a:br>
              <a:rPr lang="en-US" sz="2200" dirty="0"/>
            </a:br>
            <a:r>
              <a:rPr lang="en-US" sz="2200" dirty="0"/>
              <a:t>Olive Branch Clinical and Consulting Services, LLC</a:t>
            </a:r>
            <a:br>
              <a:rPr lang="en-US" sz="2200" dirty="0"/>
            </a:br>
            <a:r>
              <a:rPr lang="en-US" sz="2200" dirty="0"/>
              <a:t>olivebranchclinical.com</a:t>
            </a:r>
            <a:br>
              <a:rPr lang="en-US" sz="2200" dirty="0"/>
            </a:br>
            <a:r>
              <a:rPr lang="en-US" sz="2200" dirty="0">
                <a:hlinkClick r:id="rId2"/>
              </a:rPr>
              <a:t>olivebranchclin@aol.com</a:t>
            </a:r>
            <a:br>
              <a:rPr lang="en-US" sz="2200" dirty="0"/>
            </a:br>
            <a:r>
              <a:rPr lang="en-US" sz="2200" dirty="0"/>
              <a:t>(860) 977-5014</a:t>
            </a:r>
            <a:br>
              <a:rPr lang="en-US" sz="2200" dirty="0"/>
            </a:br>
            <a:r>
              <a:rPr lang="en-US" sz="2200" dirty="0"/>
              <a:t>International Trainer</a:t>
            </a:r>
            <a:br>
              <a:rPr lang="en-US" sz="2200" dirty="0"/>
            </a:br>
            <a:r>
              <a:rPr lang="en-US" sz="2200" dirty="0"/>
              <a:t>Published Author</a:t>
            </a:r>
            <a:br>
              <a:rPr lang="en-US" sz="2200" dirty="0"/>
            </a:br>
            <a:r>
              <a:rPr lang="en-US" sz="2200" dirty="0"/>
              <a:t>Clinical Consultant, Strategist &amp; Activist</a:t>
            </a:r>
            <a:br>
              <a:rPr lang="en-US" sz="2200" dirty="0"/>
            </a:br>
            <a:r>
              <a:rPr lang="en-US" sz="2200" dirty="0"/>
              <a:t>Facebook: Authoralicefarrell</a:t>
            </a:r>
            <a:br>
              <a:rPr lang="en-US" sz="2200" dirty="0"/>
            </a:br>
            <a:r>
              <a:rPr lang="en-US" dirty="0">
                <a:hlinkClick r:id="rId3"/>
              </a:rPr>
              <a:t>Dr. Alice Farrell - YouTube</a:t>
            </a: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950F5D2C-6C84-471D-057B-9EBC9DD0FBEC}"/>
              </a:ext>
            </a:extLst>
          </p:cNvPr>
          <p:cNvSpPr txBox="1"/>
          <p:nvPr/>
        </p:nvSpPr>
        <p:spPr>
          <a:xfrm>
            <a:off x="6633274" y="1100381"/>
            <a:ext cx="3931403" cy="923330"/>
          </a:xfrm>
          <a:prstGeom prst="rect">
            <a:avLst/>
          </a:prstGeom>
          <a:noFill/>
        </p:spPr>
        <p:txBody>
          <a:bodyPr wrap="square">
            <a:spAutoFit/>
          </a:bodyPr>
          <a:lstStyle/>
          <a:p>
            <a:r>
              <a:rPr lang="es-CO" dirty="0"/>
              <a:t>Que estén bien y se cuidan!!!</a:t>
            </a:r>
          </a:p>
          <a:p>
            <a:r>
              <a:rPr lang="es-CO" dirty="0"/>
              <a:t>Sigan creciendo y prosperando!!! </a:t>
            </a:r>
          </a:p>
          <a:p>
            <a:r>
              <a:rPr lang="es-CO" dirty="0"/>
              <a:t>Estamos juntos en esto!!! </a:t>
            </a:r>
          </a:p>
        </p:txBody>
      </p:sp>
    </p:spTree>
    <p:extLst>
      <p:ext uri="{BB962C8B-B14F-4D97-AF65-F5344CB8AC3E}">
        <p14:creationId xmlns:p14="http://schemas.microsoft.com/office/powerpoint/2010/main" val="4007499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97E24D7-F8EE-4692-9944-483761B0E3AB}"/>
              </a:ext>
            </a:extLst>
          </p:cNvPr>
          <p:cNvSpPr>
            <a:spLocks noGrp="1"/>
          </p:cNvSpPr>
          <p:nvPr>
            <p:ph type="title"/>
          </p:nvPr>
        </p:nvSpPr>
        <p:spPr>
          <a:xfrm>
            <a:off x="478817" y="1627046"/>
            <a:ext cx="3201366" cy="3387497"/>
          </a:xfrm>
        </p:spPr>
        <p:txBody>
          <a:bodyPr anchor="b">
            <a:normAutofit/>
          </a:bodyPr>
          <a:lstStyle/>
          <a:p>
            <a:pPr algn="r"/>
            <a:r>
              <a:rPr lang="en-US" sz="4000" dirty="0">
                <a:solidFill>
                  <a:srgbClr val="FFFFFF"/>
                </a:solidFill>
              </a:rPr>
              <a:t>Dimensions of Wellness</a:t>
            </a:r>
            <a:br>
              <a:rPr lang="en-US" sz="4000" dirty="0">
                <a:solidFill>
                  <a:srgbClr val="FFFFFF"/>
                </a:solidFill>
              </a:rPr>
            </a:br>
            <a:br>
              <a:rPr lang="en-US" sz="4000" dirty="0"/>
            </a:br>
            <a:r>
              <a:rPr lang="en-US" sz="4000" dirty="0" err="1">
                <a:solidFill>
                  <a:schemeClr val="bg1"/>
                </a:solidFill>
                <a:ea typeface="+mj-lt"/>
                <a:cs typeface="+mj-lt"/>
              </a:rPr>
              <a:t>Dimensiones</a:t>
            </a:r>
            <a:r>
              <a:rPr lang="en-US" sz="4000" dirty="0">
                <a:solidFill>
                  <a:schemeClr val="bg1"/>
                </a:solidFill>
                <a:ea typeface="+mj-lt"/>
                <a:cs typeface="+mj-lt"/>
              </a:rPr>
              <a:t> del </a:t>
            </a:r>
            <a:r>
              <a:rPr lang="en-US" sz="4000" dirty="0" err="1">
                <a:solidFill>
                  <a:schemeClr val="bg1"/>
                </a:solidFill>
                <a:ea typeface="+mj-lt"/>
                <a:cs typeface="+mj-lt"/>
              </a:rPr>
              <a:t>bienestar</a:t>
            </a:r>
            <a:endParaRPr lang="en-US" sz="4000" dirty="0">
              <a:solidFill>
                <a:schemeClr val="bg1"/>
              </a:solidFill>
              <a:cs typeface="Calibri Light"/>
            </a:endParaRPr>
          </a:p>
        </p:txBody>
      </p:sp>
      <p:sp>
        <p:nvSpPr>
          <p:cNvPr id="3" name="Content Placeholder 2">
            <a:extLst>
              <a:ext uri="{FF2B5EF4-FFF2-40B4-BE49-F238E27FC236}">
                <a16:creationId xmlns:a16="http://schemas.microsoft.com/office/drawing/2014/main" id="{9C9B1AA9-CCD4-49DE-9837-8D268829CF96}"/>
              </a:ext>
            </a:extLst>
          </p:cNvPr>
          <p:cNvSpPr>
            <a:spLocks noGrp="1"/>
          </p:cNvSpPr>
          <p:nvPr>
            <p:ph idx="1"/>
          </p:nvPr>
        </p:nvSpPr>
        <p:spPr>
          <a:xfrm>
            <a:off x="4048259" y="310814"/>
            <a:ext cx="3700872" cy="6501570"/>
          </a:xfrm>
        </p:spPr>
        <p:txBody>
          <a:bodyPr anchor="ctr">
            <a:normAutofit fontScale="92500" lnSpcReduction="20000"/>
          </a:bodyPr>
          <a:lstStyle/>
          <a:p>
            <a:r>
              <a:rPr lang="en-US" sz="1900" b="1" dirty="0"/>
              <a:t>Emotional</a:t>
            </a:r>
            <a:r>
              <a:rPr lang="en-US" sz="1900" dirty="0"/>
              <a:t>—Coping effectively with life and creating satisfying relationships</a:t>
            </a:r>
          </a:p>
          <a:p>
            <a:r>
              <a:rPr lang="en-US" sz="1900" b="1" dirty="0"/>
              <a:t>Environmental</a:t>
            </a:r>
            <a:r>
              <a:rPr lang="en-US" sz="1900" dirty="0"/>
              <a:t>—Good health by occupying pleasant, stimulating environments that support well-being</a:t>
            </a:r>
          </a:p>
          <a:p>
            <a:r>
              <a:rPr lang="en-US" sz="1900" b="1" dirty="0"/>
              <a:t>Financial</a:t>
            </a:r>
            <a:r>
              <a:rPr lang="en-US" sz="1900" dirty="0"/>
              <a:t>—Satisfaction with current and future financial situations</a:t>
            </a:r>
          </a:p>
          <a:p>
            <a:r>
              <a:rPr lang="en-US" sz="1900" b="1" dirty="0"/>
              <a:t>Intellectual</a:t>
            </a:r>
            <a:r>
              <a:rPr lang="en-US" sz="1900" dirty="0"/>
              <a:t>—Recognizing creative abilities and finding ways to expand knowledge and skills </a:t>
            </a:r>
          </a:p>
          <a:p>
            <a:r>
              <a:rPr lang="en-US" sz="1900" b="1" dirty="0"/>
              <a:t>Occupational</a:t>
            </a:r>
            <a:r>
              <a:rPr lang="en-US" sz="1900" dirty="0"/>
              <a:t>—Personal satisfaction and enrichment from      one’s work</a:t>
            </a:r>
          </a:p>
          <a:p>
            <a:r>
              <a:rPr lang="en-US" sz="1900" b="1" dirty="0"/>
              <a:t>Physical</a:t>
            </a:r>
            <a:r>
              <a:rPr lang="en-US" sz="1900" dirty="0"/>
              <a:t>—Recognizing the need for physical activity, healthy foods, and sleep</a:t>
            </a:r>
          </a:p>
          <a:p>
            <a:r>
              <a:rPr lang="en-US" sz="1900" b="1" dirty="0"/>
              <a:t>Social</a:t>
            </a:r>
            <a:r>
              <a:rPr lang="en-US" sz="1900" dirty="0"/>
              <a:t>—Developing a sense of connection, belonging, and a well-developed support system</a:t>
            </a:r>
          </a:p>
          <a:p>
            <a:r>
              <a:rPr lang="en-US" sz="1900" b="1" dirty="0"/>
              <a:t>Spiritual</a:t>
            </a:r>
            <a:r>
              <a:rPr lang="en-US" sz="1900" dirty="0"/>
              <a:t>—Expanding a sense of purpose and meaning in life</a:t>
            </a:r>
          </a:p>
          <a:p>
            <a:r>
              <a:rPr lang="en-US" sz="1900" dirty="0"/>
              <a:t>SAMHSA</a:t>
            </a:r>
          </a:p>
          <a:p>
            <a:endParaRPr lang="en-US" sz="1900" dirty="0"/>
          </a:p>
        </p:txBody>
      </p:sp>
      <p:sp>
        <p:nvSpPr>
          <p:cNvPr id="5" name="TextBox 4">
            <a:extLst>
              <a:ext uri="{FF2B5EF4-FFF2-40B4-BE49-F238E27FC236}">
                <a16:creationId xmlns:a16="http://schemas.microsoft.com/office/drawing/2014/main" id="{41196590-59D6-2272-DD86-D23E43CD11B0}"/>
              </a:ext>
            </a:extLst>
          </p:cNvPr>
          <p:cNvSpPr txBox="1"/>
          <p:nvPr/>
        </p:nvSpPr>
        <p:spPr>
          <a:xfrm>
            <a:off x="8002210" y="466876"/>
            <a:ext cx="4097866"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Emocional-Afrontar</a:t>
            </a: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la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vida</a:t>
            </a: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con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eficacia</a:t>
            </a: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y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crear</a:t>
            </a: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relaciones</a:t>
            </a: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satisfactorias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Ambiental-Buena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salud</a:t>
            </a: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al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ocupar</a:t>
            </a: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ambientes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agradables</a:t>
            </a: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y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estimulantes</a:t>
            </a: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que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apoyan</a:t>
            </a: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el</a:t>
            </a: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bienestar</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Financiero-Satisfacción</a:t>
            </a: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con la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situación</a:t>
            </a: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financiera</a:t>
            </a: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actual y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futura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Intelectual-Reconocimiento</a:t>
            </a: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de las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capacidades</a:t>
            </a: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creativas</a:t>
            </a: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y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búsqueda</a:t>
            </a: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de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formas</a:t>
            </a: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de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ampliar</a:t>
            </a: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los</a:t>
            </a: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conocimientos</a:t>
            </a: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y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habilidades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Ocupacional-Satisfacción</a:t>
            </a: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personal y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enriquecimiento</a:t>
            </a: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con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el</a:t>
            </a: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propio</a:t>
            </a: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trabajo</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Físico-Reconocimiento</a:t>
            </a: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de la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necesidad</a:t>
            </a: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de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actividad</a:t>
            </a: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física</a:t>
            </a: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alimentos</a:t>
            </a: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saludables</a:t>
            </a: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y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sueño</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Social: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desarrollar</a:t>
            </a: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un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sentido</a:t>
            </a: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de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conexión</a:t>
            </a: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pertenencia</a:t>
            </a: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y un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sistema</a:t>
            </a: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de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apoyo</a:t>
            </a: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bien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desarrollado</a:t>
            </a: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Espiritual-Expansión</a:t>
            </a: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de un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sentido</a:t>
            </a: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de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propósito</a:t>
            </a: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y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significado</a:t>
            </a: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en</a:t>
            </a: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la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vida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SAMHSA</a:t>
            </a:r>
          </a:p>
        </p:txBody>
      </p:sp>
    </p:spTree>
    <p:extLst>
      <p:ext uri="{BB962C8B-B14F-4D97-AF65-F5344CB8AC3E}">
        <p14:creationId xmlns:p14="http://schemas.microsoft.com/office/powerpoint/2010/main" val="1868683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Social Determinants of Health/</a:t>
            </a:r>
            <a:r>
              <a:rPr lang="es-MX" dirty="0"/>
              <a:t>Determinantes Sociales de la Salud</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33195" y="2486025"/>
            <a:ext cx="5125610" cy="3317875"/>
          </a:xfrm>
        </p:spPr>
      </p:pic>
      <p:sp>
        <p:nvSpPr>
          <p:cNvPr id="3" name="TextBox 2">
            <a:extLst>
              <a:ext uri="{FF2B5EF4-FFF2-40B4-BE49-F238E27FC236}">
                <a16:creationId xmlns:a16="http://schemas.microsoft.com/office/drawing/2014/main" id="{3CC8A41F-78E9-3595-9728-D25CC6897889}"/>
              </a:ext>
            </a:extLst>
          </p:cNvPr>
          <p:cNvSpPr txBox="1"/>
          <p:nvPr/>
        </p:nvSpPr>
        <p:spPr>
          <a:xfrm>
            <a:off x="6715126" y="2486025"/>
            <a:ext cx="556206" cy="738664"/>
          </a:xfrm>
          <a:prstGeom prst="rect">
            <a:avLst/>
          </a:prstGeom>
          <a:noFill/>
        </p:spPr>
        <p:txBody>
          <a:bodyPr wrap="square" rtlCol="0">
            <a:spAutoFit/>
          </a:bodyPr>
          <a:lstStyle/>
          <a:p>
            <a:r>
              <a:rPr lang="es-MX" sz="600" dirty="0"/>
              <a:t>Empleo</a:t>
            </a:r>
          </a:p>
          <a:p>
            <a:r>
              <a:rPr lang="es-MX" sz="600" dirty="0"/>
              <a:t>Ingresos</a:t>
            </a:r>
          </a:p>
          <a:p>
            <a:r>
              <a:rPr lang="es-MX" sz="600" dirty="0"/>
              <a:t>Gastos</a:t>
            </a:r>
          </a:p>
          <a:p>
            <a:r>
              <a:rPr lang="es-MX" sz="600" dirty="0"/>
              <a:t>Deuda</a:t>
            </a:r>
          </a:p>
          <a:p>
            <a:r>
              <a:rPr lang="es-MX" sz="600" dirty="0"/>
              <a:t>Facturas médicas</a:t>
            </a:r>
          </a:p>
          <a:p>
            <a:r>
              <a:rPr lang="es-MX" sz="600" dirty="0"/>
              <a:t>Apoyo</a:t>
            </a:r>
            <a:endParaRPr lang="es-CO" sz="600" dirty="0"/>
          </a:p>
        </p:txBody>
      </p:sp>
      <p:sp>
        <p:nvSpPr>
          <p:cNvPr id="6" name="TextBox 5">
            <a:extLst>
              <a:ext uri="{FF2B5EF4-FFF2-40B4-BE49-F238E27FC236}">
                <a16:creationId xmlns:a16="http://schemas.microsoft.com/office/drawing/2014/main" id="{7DF7E32F-7974-DDCF-1E8D-9E15C5A3DA5C}"/>
              </a:ext>
            </a:extLst>
          </p:cNvPr>
          <p:cNvSpPr txBox="1"/>
          <p:nvPr/>
        </p:nvSpPr>
        <p:spPr>
          <a:xfrm>
            <a:off x="8124825" y="3114675"/>
            <a:ext cx="1257300" cy="738664"/>
          </a:xfrm>
          <a:prstGeom prst="rect">
            <a:avLst/>
          </a:prstGeom>
          <a:noFill/>
        </p:spPr>
        <p:txBody>
          <a:bodyPr wrap="square" rtlCol="0">
            <a:spAutoFit/>
          </a:bodyPr>
          <a:lstStyle/>
          <a:p>
            <a:r>
              <a:rPr lang="es-CO" sz="600" dirty="0"/>
              <a:t>Alojamiento</a:t>
            </a:r>
          </a:p>
          <a:p>
            <a:r>
              <a:rPr lang="es-CO" sz="600" dirty="0"/>
              <a:t>Transporte</a:t>
            </a:r>
          </a:p>
          <a:p>
            <a:r>
              <a:rPr lang="es-CO" sz="600" dirty="0"/>
              <a:t>Seguridad</a:t>
            </a:r>
          </a:p>
          <a:p>
            <a:r>
              <a:rPr lang="es-CO" sz="600" dirty="0"/>
              <a:t>Código postal/geografía</a:t>
            </a:r>
          </a:p>
          <a:p>
            <a:r>
              <a:rPr lang="es-CO" sz="600" dirty="0"/>
              <a:t>Parques</a:t>
            </a:r>
          </a:p>
          <a:p>
            <a:r>
              <a:rPr lang="es-CO" sz="600" dirty="0"/>
              <a:t>Parques infantiles</a:t>
            </a:r>
          </a:p>
          <a:p>
            <a:r>
              <a:rPr lang="es-CO" sz="600" dirty="0"/>
              <a:t>Accesibilidad a pie</a:t>
            </a:r>
          </a:p>
        </p:txBody>
      </p:sp>
      <p:sp>
        <p:nvSpPr>
          <p:cNvPr id="7" name="TextBox 6">
            <a:extLst>
              <a:ext uri="{FF2B5EF4-FFF2-40B4-BE49-F238E27FC236}">
                <a16:creationId xmlns:a16="http://schemas.microsoft.com/office/drawing/2014/main" id="{2CAD8106-035C-F933-992F-F48BA23753EC}"/>
              </a:ext>
            </a:extLst>
          </p:cNvPr>
          <p:cNvSpPr txBox="1"/>
          <p:nvPr/>
        </p:nvSpPr>
        <p:spPr>
          <a:xfrm>
            <a:off x="8477250" y="4562475"/>
            <a:ext cx="904875" cy="553998"/>
          </a:xfrm>
          <a:prstGeom prst="rect">
            <a:avLst/>
          </a:prstGeom>
          <a:noFill/>
        </p:spPr>
        <p:txBody>
          <a:bodyPr wrap="square" rtlCol="0">
            <a:spAutoFit/>
          </a:bodyPr>
          <a:lstStyle/>
          <a:p>
            <a:r>
              <a:rPr lang="es-MX" sz="600" dirty="0"/>
              <a:t>Alfabetización</a:t>
            </a:r>
          </a:p>
          <a:p>
            <a:r>
              <a:rPr lang="es-MX" sz="600" dirty="0"/>
              <a:t>Lenguaje</a:t>
            </a:r>
          </a:p>
          <a:p>
            <a:r>
              <a:rPr lang="es-MX" sz="600" dirty="0"/>
              <a:t>Educación infantil</a:t>
            </a:r>
          </a:p>
          <a:p>
            <a:r>
              <a:rPr lang="es-MX" sz="600" dirty="0"/>
              <a:t>Formación profesional</a:t>
            </a:r>
          </a:p>
          <a:p>
            <a:r>
              <a:rPr lang="es-MX" sz="600" dirty="0"/>
              <a:t>Educación superior</a:t>
            </a:r>
            <a:endParaRPr lang="es-CO" sz="600" dirty="0"/>
          </a:p>
        </p:txBody>
      </p:sp>
      <p:sp>
        <p:nvSpPr>
          <p:cNvPr id="8" name="TextBox 7">
            <a:extLst>
              <a:ext uri="{FF2B5EF4-FFF2-40B4-BE49-F238E27FC236}">
                <a16:creationId xmlns:a16="http://schemas.microsoft.com/office/drawing/2014/main" id="{F0778697-2A13-25E7-22D4-47891BD2943E}"/>
              </a:ext>
            </a:extLst>
          </p:cNvPr>
          <p:cNvSpPr txBox="1"/>
          <p:nvPr/>
        </p:nvSpPr>
        <p:spPr>
          <a:xfrm>
            <a:off x="3228975" y="3224689"/>
            <a:ext cx="838201" cy="830997"/>
          </a:xfrm>
          <a:prstGeom prst="rect">
            <a:avLst/>
          </a:prstGeom>
          <a:noFill/>
        </p:spPr>
        <p:txBody>
          <a:bodyPr wrap="square" rtlCol="0">
            <a:spAutoFit/>
          </a:bodyPr>
          <a:lstStyle/>
          <a:p>
            <a:r>
              <a:rPr lang="es-MX" sz="600" dirty="0"/>
              <a:t>Cobertura sanitaria</a:t>
            </a:r>
          </a:p>
          <a:p>
            <a:r>
              <a:rPr lang="es-MX" sz="600" dirty="0"/>
              <a:t>Disponibilidad de los proveedores</a:t>
            </a:r>
          </a:p>
          <a:p>
            <a:r>
              <a:rPr lang="es-MX" sz="600" dirty="0"/>
              <a:t>Competencia lingüística y cultural de los proveedores</a:t>
            </a:r>
          </a:p>
          <a:p>
            <a:r>
              <a:rPr lang="es-MX" sz="600" dirty="0"/>
              <a:t>Calidad de la atención</a:t>
            </a:r>
            <a:endParaRPr lang="es-CO" sz="600" dirty="0"/>
          </a:p>
        </p:txBody>
      </p:sp>
      <p:sp>
        <p:nvSpPr>
          <p:cNvPr id="9" name="TextBox 8">
            <a:extLst>
              <a:ext uri="{FF2B5EF4-FFF2-40B4-BE49-F238E27FC236}">
                <a16:creationId xmlns:a16="http://schemas.microsoft.com/office/drawing/2014/main" id="{162C9657-6BF1-68BB-14F2-23FA36578D7F}"/>
              </a:ext>
            </a:extLst>
          </p:cNvPr>
          <p:cNvSpPr txBox="1"/>
          <p:nvPr/>
        </p:nvSpPr>
        <p:spPr>
          <a:xfrm>
            <a:off x="3305175" y="4752975"/>
            <a:ext cx="762001" cy="553998"/>
          </a:xfrm>
          <a:prstGeom prst="rect">
            <a:avLst/>
          </a:prstGeom>
          <a:noFill/>
        </p:spPr>
        <p:txBody>
          <a:bodyPr wrap="square" rtlCol="0">
            <a:spAutoFit/>
          </a:bodyPr>
          <a:lstStyle/>
          <a:p>
            <a:r>
              <a:rPr lang="es-MX" sz="600" dirty="0"/>
              <a:t>Estrés</a:t>
            </a:r>
          </a:p>
          <a:p>
            <a:r>
              <a:rPr lang="es-MX" sz="600" dirty="0"/>
              <a:t>Integración social</a:t>
            </a:r>
          </a:p>
          <a:p>
            <a:r>
              <a:rPr lang="es-MX" sz="600" dirty="0"/>
              <a:t>Sistemas de apoyo</a:t>
            </a:r>
          </a:p>
          <a:p>
            <a:r>
              <a:rPr lang="es-MX" sz="600" dirty="0"/>
              <a:t>Compromiso con la comunidad</a:t>
            </a:r>
            <a:endParaRPr lang="es-CO" sz="600" dirty="0"/>
          </a:p>
        </p:txBody>
      </p:sp>
      <p:sp>
        <p:nvSpPr>
          <p:cNvPr id="10" name="TextBox 9">
            <a:extLst>
              <a:ext uri="{FF2B5EF4-FFF2-40B4-BE49-F238E27FC236}">
                <a16:creationId xmlns:a16="http://schemas.microsoft.com/office/drawing/2014/main" id="{2843B9BA-D25D-CFF9-17BB-634BD44AB7D5}"/>
              </a:ext>
            </a:extLst>
          </p:cNvPr>
          <p:cNvSpPr txBox="1"/>
          <p:nvPr/>
        </p:nvSpPr>
        <p:spPr>
          <a:xfrm>
            <a:off x="5381625" y="5240298"/>
            <a:ext cx="1228725" cy="276999"/>
          </a:xfrm>
          <a:prstGeom prst="rect">
            <a:avLst/>
          </a:prstGeom>
          <a:noFill/>
        </p:spPr>
        <p:txBody>
          <a:bodyPr wrap="square" rtlCol="0">
            <a:spAutoFit/>
          </a:bodyPr>
          <a:lstStyle/>
          <a:p>
            <a:r>
              <a:rPr lang="es-MX" sz="600" dirty="0"/>
              <a:t>Hambre</a:t>
            </a:r>
          </a:p>
          <a:p>
            <a:r>
              <a:rPr lang="es-MX" sz="600" dirty="0"/>
              <a:t>Acceso a opciones </a:t>
            </a:r>
            <a:r>
              <a:rPr lang="es-MX" sz="600" dirty="0" err="1"/>
              <a:t>sauldables</a:t>
            </a:r>
            <a:endParaRPr lang="es-CO" sz="600" dirty="0"/>
          </a:p>
        </p:txBody>
      </p:sp>
      <p:sp>
        <p:nvSpPr>
          <p:cNvPr id="11" name="TextBox 10">
            <a:extLst>
              <a:ext uri="{FF2B5EF4-FFF2-40B4-BE49-F238E27FC236}">
                <a16:creationId xmlns:a16="http://schemas.microsoft.com/office/drawing/2014/main" id="{40473DBC-C4E6-C668-D652-A145E3E7E58E}"/>
              </a:ext>
            </a:extLst>
          </p:cNvPr>
          <p:cNvSpPr txBox="1"/>
          <p:nvPr/>
        </p:nvSpPr>
        <p:spPr>
          <a:xfrm>
            <a:off x="5876925" y="4944865"/>
            <a:ext cx="438150" cy="184666"/>
          </a:xfrm>
          <a:prstGeom prst="rect">
            <a:avLst/>
          </a:prstGeom>
          <a:noFill/>
        </p:spPr>
        <p:txBody>
          <a:bodyPr wrap="square" rtlCol="0">
            <a:spAutoFit/>
          </a:bodyPr>
          <a:lstStyle/>
          <a:p>
            <a:r>
              <a:rPr lang="es-CO" sz="600" dirty="0"/>
              <a:t>Comida</a:t>
            </a:r>
          </a:p>
        </p:txBody>
      </p:sp>
      <p:sp>
        <p:nvSpPr>
          <p:cNvPr id="12" name="TextBox 11">
            <a:extLst>
              <a:ext uri="{FF2B5EF4-FFF2-40B4-BE49-F238E27FC236}">
                <a16:creationId xmlns:a16="http://schemas.microsoft.com/office/drawing/2014/main" id="{C6C96797-B948-57BA-367B-79C83AF9FF25}"/>
              </a:ext>
            </a:extLst>
          </p:cNvPr>
          <p:cNvSpPr txBox="1"/>
          <p:nvPr/>
        </p:nvSpPr>
        <p:spPr>
          <a:xfrm>
            <a:off x="6915152" y="4654808"/>
            <a:ext cx="556206" cy="184666"/>
          </a:xfrm>
          <a:prstGeom prst="rect">
            <a:avLst/>
          </a:prstGeom>
          <a:noFill/>
        </p:spPr>
        <p:txBody>
          <a:bodyPr wrap="square" rtlCol="0">
            <a:spAutoFit/>
          </a:bodyPr>
          <a:lstStyle/>
          <a:p>
            <a:r>
              <a:rPr lang="es-CO" sz="600"/>
              <a:t>Educación</a:t>
            </a:r>
            <a:endParaRPr lang="es-CO" sz="600" dirty="0"/>
          </a:p>
        </p:txBody>
      </p:sp>
      <p:sp>
        <p:nvSpPr>
          <p:cNvPr id="13" name="TextBox 12">
            <a:extLst>
              <a:ext uri="{FF2B5EF4-FFF2-40B4-BE49-F238E27FC236}">
                <a16:creationId xmlns:a16="http://schemas.microsoft.com/office/drawing/2014/main" id="{B6B2BCF8-37D7-1839-3929-3D5C23A7A185}"/>
              </a:ext>
            </a:extLst>
          </p:cNvPr>
          <p:cNvSpPr txBox="1"/>
          <p:nvPr/>
        </p:nvSpPr>
        <p:spPr>
          <a:xfrm>
            <a:off x="4772604" y="4607183"/>
            <a:ext cx="762001" cy="369332"/>
          </a:xfrm>
          <a:prstGeom prst="rect">
            <a:avLst/>
          </a:prstGeom>
          <a:noFill/>
        </p:spPr>
        <p:txBody>
          <a:bodyPr wrap="square" rtlCol="0">
            <a:spAutoFit/>
          </a:bodyPr>
          <a:lstStyle/>
          <a:p>
            <a:r>
              <a:rPr lang="es-CO" sz="600" dirty="0"/>
              <a:t>Contexto Comunitario y Social</a:t>
            </a:r>
          </a:p>
        </p:txBody>
      </p:sp>
      <p:sp>
        <p:nvSpPr>
          <p:cNvPr id="14" name="TextBox 13">
            <a:extLst>
              <a:ext uri="{FF2B5EF4-FFF2-40B4-BE49-F238E27FC236}">
                <a16:creationId xmlns:a16="http://schemas.microsoft.com/office/drawing/2014/main" id="{D6E3E550-7C8D-41CD-A570-A6A2FF7D4AAA}"/>
              </a:ext>
            </a:extLst>
          </p:cNvPr>
          <p:cNvSpPr txBox="1"/>
          <p:nvPr/>
        </p:nvSpPr>
        <p:spPr>
          <a:xfrm>
            <a:off x="4772604" y="3761006"/>
            <a:ext cx="762001" cy="184666"/>
          </a:xfrm>
          <a:prstGeom prst="rect">
            <a:avLst/>
          </a:prstGeom>
          <a:noFill/>
        </p:spPr>
        <p:txBody>
          <a:bodyPr wrap="square" rtlCol="0">
            <a:spAutoFit/>
          </a:bodyPr>
          <a:lstStyle/>
          <a:p>
            <a:r>
              <a:rPr lang="es-CO" sz="600"/>
              <a:t>Sistema de Salud</a:t>
            </a:r>
            <a:endParaRPr lang="es-CO" sz="600" dirty="0"/>
          </a:p>
        </p:txBody>
      </p:sp>
      <p:sp>
        <p:nvSpPr>
          <p:cNvPr id="15" name="TextBox 14">
            <a:extLst>
              <a:ext uri="{FF2B5EF4-FFF2-40B4-BE49-F238E27FC236}">
                <a16:creationId xmlns:a16="http://schemas.microsoft.com/office/drawing/2014/main" id="{0E0475E5-1709-86D1-7F33-9303A38BE690}"/>
              </a:ext>
            </a:extLst>
          </p:cNvPr>
          <p:cNvSpPr txBox="1"/>
          <p:nvPr/>
        </p:nvSpPr>
        <p:spPr>
          <a:xfrm>
            <a:off x="5848350" y="3299947"/>
            <a:ext cx="590550" cy="276999"/>
          </a:xfrm>
          <a:prstGeom prst="rect">
            <a:avLst/>
          </a:prstGeom>
          <a:noFill/>
        </p:spPr>
        <p:txBody>
          <a:bodyPr wrap="square" rtlCol="0">
            <a:spAutoFit/>
          </a:bodyPr>
          <a:lstStyle/>
          <a:p>
            <a:r>
              <a:rPr lang="es-CO" sz="600" dirty="0"/>
              <a:t>Estabilidad Económica</a:t>
            </a:r>
          </a:p>
        </p:txBody>
      </p:sp>
      <p:sp>
        <p:nvSpPr>
          <p:cNvPr id="16" name="TextBox 15">
            <a:extLst>
              <a:ext uri="{FF2B5EF4-FFF2-40B4-BE49-F238E27FC236}">
                <a16:creationId xmlns:a16="http://schemas.microsoft.com/office/drawing/2014/main" id="{96DC8251-AB74-328D-C6BE-50070320134D}"/>
              </a:ext>
            </a:extLst>
          </p:cNvPr>
          <p:cNvSpPr txBox="1"/>
          <p:nvPr/>
        </p:nvSpPr>
        <p:spPr>
          <a:xfrm>
            <a:off x="6715126" y="3853339"/>
            <a:ext cx="962027" cy="369332"/>
          </a:xfrm>
          <a:prstGeom prst="rect">
            <a:avLst/>
          </a:prstGeom>
          <a:noFill/>
        </p:spPr>
        <p:txBody>
          <a:bodyPr wrap="square" rtlCol="0">
            <a:spAutoFit/>
          </a:bodyPr>
          <a:lstStyle/>
          <a:p>
            <a:r>
              <a:rPr lang="es-CO" sz="600" dirty="0"/>
              <a:t>Vecindario y Entorno Físico</a:t>
            </a:r>
          </a:p>
          <a:p>
            <a:endParaRPr lang="es-CO" sz="600" dirty="0"/>
          </a:p>
        </p:txBody>
      </p:sp>
      <p:sp>
        <p:nvSpPr>
          <p:cNvPr id="17" name="TextBox 16">
            <a:extLst>
              <a:ext uri="{FF2B5EF4-FFF2-40B4-BE49-F238E27FC236}">
                <a16:creationId xmlns:a16="http://schemas.microsoft.com/office/drawing/2014/main" id="{6C2B3FB9-DB50-0E79-C997-5BDB3DF86A7C}"/>
              </a:ext>
            </a:extLst>
          </p:cNvPr>
          <p:cNvSpPr txBox="1"/>
          <p:nvPr/>
        </p:nvSpPr>
        <p:spPr>
          <a:xfrm>
            <a:off x="5534605" y="4198293"/>
            <a:ext cx="1285295" cy="184666"/>
          </a:xfrm>
          <a:prstGeom prst="rect">
            <a:avLst/>
          </a:prstGeom>
          <a:noFill/>
        </p:spPr>
        <p:txBody>
          <a:bodyPr wrap="square" rtlCol="0">
            <a:spAutoFit/>
          </a:bodyPr>
          <a:lstStyle/>
          <a:p>
            <a:r>
              <a:rPr lang="es-CO" sz="600" dirty="0"/>
              <a:t>Determinantes Sociales de la Salud</a:t>
            </a:r>
          </a:p>
        </p:txBody>
      </p:sp>
    </p:spTree>
    <p:extLst>
      <p:ext uri="{BB962C8B-B14F-4D97-AF65-F5344CB8AC3E}">
        <p14:creationId xmlns:p14="http://schemas.microsoft.com/office/powerpoint/2010/main" val="2075118133"/>
      </p:ext>
    </p:extLst>
  </p:cSld>
  <p:clrMapOvr>
    <a:masterClrMapping/>
  </p:clrMapOvr>
  <mc:AlternateContent xmlns:mc="http://schemas.openxmlformats.org/markup-compatibility/2006" xmlns:p14="http://schemas.microsoft.com/office/powerpoint/2010/main">
    <mc:Choice Requires="p14">
      <p:transition spd="slow" p14:dur="295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F64C4-39C3-414F-AE7C-199C88BF2E99}"/>
              </a:ext>
            </a:extLst>
          </p:cNvPr>
          <p:cNvSpPr>
            <a:spLocks noGrp="1"/>
          </p:cNvSpPr>
          <p:nvPr>
            <p:ph type="title"/>
          </p:nvPr>
        </p:nvSpPr>
        <p:spPr>
          <a:xfrm>
            <a:off x="1202634" y="609599"/>
            <a:ext cx="8071367" cy="5441343"/>
          </a:xfrm>
        </p:spPr>
        <p:txBody>
          <a:bodyPr>
            <a:normAutofit fontScale="90000"/>
          </a:bodyPr>
          <a:lstStyle/>
          <a:p>
            <a:pPr lvl="1" algn="ctr"/>
            <a:br>
              <a:rPr lang="en-US" dirty="0"/>
            </a:br>
            <a:br>
              <a:rPr lang="en-US" dirty="0"/>
            </a:br>
            <a:br>
              <a:rPr lang="en-US" dirty="0"/>
            </a:br>
            <a:r>
              <a:rPr lang="en-US" dirty="0"/>
              <a:t>                     </a:t>
            </a:r>
            <a:br>
              <a:rPr lang="en-US" dirty="0"/>
            </a:br>
            <a:r>
              <a:rPr lang="en-US" dirty="0"/>
              <a:t>               </a:t>
            </a:r>
            <a:br>
              <a:rPr lang="en-US" dirty="0"/>
            </a:br>
            <a:br>
              <a:rPr lang="en-US" dirty="0"/>
            </a:br>
            <a:br>
              <a:rPr lang="en-US" dirty="0"/>
            </a:br>
            <a:r>
              <a:rPr lang="en-US" dirty="0"/>
              <a:t>              Pre-Covid-19 Conditions </a:t>
            </a:r>
            <a:br>
              <a:rPr lang="en-US" dirty="0"/>
            </a:br>
            <a:r>
              <a:rPr lang="en-US" dirty="0"/>
              <a:t>             Meeting with</a:t>
            </a:r>
            <a:br>
              <a:rPr lang="en-US" dirty="0"/>
            </a:br>
            <a:r>
              <a:rPr lang="en-US" dirty="0"/>
              <a:t>                    </a:t>
            </a:r>
            <a:br>
              <a:rPr lang="en-US" dirty="0"/>
            </a:br>
            <a:r>
              <a:rPr lang="en-US" dirty="0"/>
              <a:t>               Multiple Public Health Crises</a:t>
            </a:r>
            <a:br>
              <a:rPr lang="en-US" dirty="0"/>
            </a:br>
            <a:r>
              <a:rPr lang="en-US" dirty="0"/>
              <a:t>               COVID-19, Shadow Pandemic &amp;</a:t>
            </a:r>
            <a:br>
              <a:rPr lang="en-US" dirty="0"/>
            </a:br>
            <a:r>
              <a:rPr lang="en-US" dirty="0"/>
              <a:t>              Civil Unrest</a:t>
            </a:r>
            <a:br>
              <a:rPr lang="en-US" dirty="0"/>
            </a:br>
            <a:br>
              <a:rPr lang="en-US" sz="2400" dirty="0"/>
            </a:br>
            <a:r>
              <a:rPr lang="en-US" sz="2400" dirty="0"/>
              <a:t>              Impact on Mental Health</a:t>
            </a:r>
            <a:br>
              <a:rPr lang="en-US" dirty="0"/>
            </a:br>
            <a:br>
              <a:rPr lang="en-US" dirty="0"/>
            </a:br>
            <a:br>
              <a:rPr lang="en-US" dirty="0"/>
            </a:br>
            <a:r>
              <a:rPr lang="en-US" dirty="0"/>
              <a:t>                      Open Discussion  /</a:t>
            </a:r>
            <a:br>
              <a:rPr lang="en-US" dirty="0"/>
            </a:br>
            <a:r>
              <a:rPr lang="es-MX" dirty="0"/>
              <a:t>Reunión sobre las Condiciones Previas a COVID-19 con Múltiples Crisis de Salud Pública COVID-19, Pandemia en la Sombra y el Impacto de los Disturbios Civiles en la Salud Mental</a:t>
            </a:r>
            <a:br>
              <a:rPr lang="es-MX" dirty="0"/>
            </a:br>
            <a:r>
              <a:rPr lang="es-MX" dirty="0"/>
              <a:t> Debate Abierto</a:t>
            </a:r>
            <a:br>
              <a:rPr lang="en-US" dirty="0"/>
            </a:br>
            <a:endParaRPr lang="en-US" dirty="0"/>
          </a:p>
        </p:txBody>
      </p:sp>
    </p:spTree>
    <p:extLst>
      <p:ext uri="{BB962C8B-B14F-4D97-AF65-F5344CB8AC3E}">
        <p14:creationId xmlns:p14="http://schemas.microsoft.com/office/powerpoint/2010/main" val="2088471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640" y="-228998"/>
            <a:ext cx="11460480" cy="1298493"/>
          </a:xfrm>
        </p:spPr>
        <p:txBody>
          <a:bodyPr>
            <a:noAutofit/>
          </a:bodyPr>
          <a:lstStyle/>
          <a:p>
            <a:pPr algn="ctr"/>
            <a:br>
              <a:rPr lang="en-US" sz="2000" dirty="0"/>
            </a:br>
            <a:br>
              <a:rPr lang="en-US" sz="2000" dirty="0"/>
            </a:br>
            <a:br>
              <a:rPr lang="en-US" sz="2000" dirty="0"/>
            </a:br>
            <a:r>
              <a:rPr lang="en-US" sz="2000" dirty="0"/>
              <a:t>OBCCS Multi-Dimensional - Multi-System – Multi-Level -Ecological-System – Micro-Mezzo &amp; Macro Framework/ OBCCS Multi-Dimensional - Multi-Sistema - Multi-Nivel - Sistema-</a:t>
            </a:r>
            <a:r>
              <a:rPr lang="en-US" sz="2000" dirty="0" err="1"/>
              <a:t>Ecológico</a:t>
            </a:r>
            <a:r>
              <a:rPr lang="en-US" sz="2000" dirty="0"/>
              <a:t> – Marco Micro-Mezzo y Macro</a:t>
            </a:r>
            <a:br>
              <a:rPr lang="en-US" sz="2000" dirty="0"/>
            </a:br>
            <a:br>
              <a:rPr lang="en-US" sz="2000" dirty="0"/>
            </a:br>
            <a:r>
              <a:rPr lang="en-US" sz="2000" b="1" dirty="0">
                <a:solidFill>
                  <a:srgbClr val="FF0000"/>
                </a:solidFill>
              </a:rPr>
              <a:t>COVID 19          </a:t>
            </a:r>
            <a:r>
              <a:rPr lang="en-US" sz="2000" b="1" dirty="0">
                <a:solidFill>
                  <a:srgbClr val="7030A0"/>
                </a:solidFill>
              </a:rPr>
              <a:t>CIVIL UNREST/DISTURBIOS CIVILES           </a:t>
            </a:r>
            <a:r>
              <a:rPr lang="en-US" sz="2000" b="1" dirty="0">
                <a:solidFill>
                  <a:srgbClr val="FF0000"/>
                </a:solidFill>
              </a:rPr>
              <a:t>SHADOW PANDEMIC / PANDEMIA EN LA SOMBRA              </a:t>
            </a:r>
            <a:br>
              <a:rPr lang="en-US" sz="2000" b="1" dirty="0">
                <a:solidFill>
                  <a:srgbClr val="FF0000"/>
                </a:solidFill>
              </a:rPr>
            </a:br>
            <a:r>
              <a:rPr lang="en-US" sz="2000" b="1" dirty="0">
                <a:solidFill>
                  <a:srgbClr val="FF0000"/>
                </a:solidFill>
              </a:rPr>
              <a:t>OPIOID EPIDEMIC / PANDEMIA DE OPIOIDES           </a:t>
            </a:r>
            <a:br>
              <a:rPr lang="en-US" sz="2000" b="1" dirty="0">
                <a:solidFill>
                  <a:srgbClr val="FF0000"/>
                </a:solidFill>
              </a:rPr>
            </a:br>
            <a:r>
              <a:rPr lang="en-US" sz="2000" b="1" dirty="0">
                <a:solidFill>
                  <a:srgbClr val="FF0000"/>
                </a:solidFill>
              </a:rPr>
              <a:t>SOCIAL DETERMINANTS OF HEALTH/DETERMINANTES SOCIALES DE LA SALUD        RACIAL INEQUITIES/ INEQUIDADES RACIALES</a:t>
            </a:r>
          </a:p>
        </p:txBody>
      </p:sp>
      <p:pic>
        <p:nvPicPr>
          <p:cNvPr id="4" name="Content Placeholder 3"/>
          <p:cNvPicPr>
            <a:picLocks noGrp="1"/>
          </p:cNvPicPr>
          <p:nvPr>
            <p:ph idx="1"/>
          </p:nvPr>
        </p:nvPicPr>
        <p:blipFill>
          <a:blip r:embed="rId3"/>
          <a:stretch>
            <a:fillRect/>
          </a:stretch>
        </p:blipFill>
        <p:spPr>
          <a:xfrm>
            <a:off x="936740" y="1269457"/>
            <a:ext cx="10231120" cy="4826905"/>
          </a:xfrm>
          <a:prstGeom prst="rect">
            <a:avLst/>
          </a:prstGeom>
        </p:spPr>
      </p:pic>
      <p:sp>
        <p:nvSpPr>
          <p:cNvPr id="7" name="TextBox 6"/>
          <p:cNvSpPr txBox="1"/>
          <p:nvPr/>
        </p:nvSpPr>
        <p:spPr>
          <a:xfrm>
            <a:off x="5683496" y="4765868"/>
            <a:ext cx="14224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ACEs</a:t>
            </a:r>
          </a:p>
        </p:txBody>
      </p:sp>
      <p:sp>
        <p:nvSpPr>
          <p:cNvPr id="9" name="TextBox 8"/>
          <p:cNvSpPr txBox="1"/>
          <p:nvPr/>
        </p:nvSpPr>
        <p:spPr>
          <a:xfrm>
            <a:off x="4233098" y="3926111"/>
            <a:ext cx="12353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Persistent Poverty</a:t>
            </a:r>
          </a:p>
        </p:txBody>
      </p:sp>
      <p:sp>
        <p:nvSpPr>
          <p:cNvPr id="10" name="TextBox 9"/>
          <p:cNvSpPr txBox="1"/>
          <p:nvPr/>
        </p:nvSpPr>
        <p:spPr>
          <a:xfrm>
            <a:off x="7815124" y="4366755"/>
            <a:ext cx="175861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Community violence</a:t>
            </a:r>
            <a:endPar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1" name="TextBox 10"/>
          <p:cNvSpPr txBox="1"/>
          <p:nvPr/>
        </p:nvSpPr>
        <p:spPr>
          <a:xfrm>
            <a:off x="7807520" y="2981226"/>
            <a:ext cx="1564006"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Physical, Medical, Educational &amp; Emotional  Abuse</a:t>
            </a:r>
          </a:p>
        </p:txBody>
      </p:sp>
      <p:sp>
        <p:nvSpPr>
          <p:cNvPr id="12" name="TextBox 11"/>
          <p:cNvSpPr txBox="1"/>
          <p:nvPr/>
        </p:nvSpPr>
        <p:spPr>
          <a:xfrm>
            <a:off x="2514600" y="3534458"/>
            <a:ext cx="1371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Rejection</a:t>
            </a:r>
          </a:p>
        </p:txBody>
      </p:sp>
      <p:sp>
        <p:nvSpPr>
          <p:cNvPr id="13" name="TextBox 12"/>
          <p:cNvSpPr txBox="1"/>
          <p:nvPr/>
        </p:nvSpPr>
        <p:spPr>
          <a:xfrm>
            <a:off x="3688368" y="2982747"/>
            <a:ext cx="120181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Domestic Violence</a:t>
            </a:r>
          </a:p>
        </p:txBody>
      </p:sp>
      <p:sp>
        <p:nvSpPr>
          <p:cNvPr id="14" name="TextBox 13"/>
          <p:cNvSpPr txBox="1"/>
          <p:nvPr/>
        </p:nvSpPr>
        <p:spPr>
          <a:xfrm>
            <a:off x="5949095" y="2951045"/>
            <a:ext cx="163780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Alcoholism</a:t>
            </a:r>
          </a:p>
        </p:txBody>
      </p:sp>
      <p:sp>
        <p:nvSpPr>
          <p:cNvPr id="15" name="TextBox 14"/>
          <p:cNvSpPr txBox="1"/>
          <p:nvPr/>
        </p:nvSpPr>
        <p:spPr>
          <a:xfrm>
            <a:off x="9619158" y="3166209"/>
            <a:ext cx="113168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Parental Addiction &amp; Trauma</a:t>
            </a:r>
          </a:p>
        </p:txBody>
      </p:sp>
      <p:sp>
        <p:nvSpPr>
          <p:cNvPr id="16" name="TextBox 15"/>
          <p:cNvSpPr txBox="1"/>
          <p:nvPr/>
        </p:nvSpPr>
        <p:spPr>
          <a:xfrm>
            <a:off x="2111906" y="4479772"/>
            <a:ext cx="163528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Murder: Family &amp; Friends</a:t>
            </a:r>
          </a:p>
        </p:txBody>
      </p:sp>
      <p:sp>
        <p:nvSpPr>
          <p:cNvPr id="17" name="TextBox 16"/>
          <p:cNvSpPr txBox="1"/>
          <p:nvPr/>
        </p:nvSpPr>
        <p:spPr>
          <a:xfrm>
            <a:off x="2423905" y="3300336"/>
            <a:ext cx="13945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Loss &amp; Grief</a:t>
            </a:r>
          </a:p>
        </p:txBody>
      </p:sp>
      <p:sp>
        <p:nvSpPr>
          <p:cNvPr id="18" name="TextBox 17"/>
          <p:cNvSpPr txBox="1"/>
          <p:nvPr/>
        </p:nvSpPr>
        <p:spPr>
          <a:xfrm>
            <a:off x="8751353" y="5010416"/>
            <a:ext cx="126763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Housing instability</a:t>
            </a:r>
          </a:p>
        </p:txBody>
      </p:sp>
      <p:sp>
        <p:nvSpPr>
          <p:cNvPr id="19" name="TextBox 18"/>
          <p:cNvSpPr txBox="1"/>
          <p:nvPr/>
        </p:nvSpPr>
        <p:spPr>
          <a:xfrm>
            <a:off x="10212266" y="4794056"/>
            <a:ext cx="11430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sexual abuse</a:t>
            </a:r>
          </a:p>
        </p:txBody>
      </p:sp>
      <p:sp>
        <p:nvSpPr>
          <p:cNvPr id="20" name="TextBox 19"/>
          <p:cNvSpPr txBox="1"/>
          <p:nvPr/>
        </p:nvSpPr>
        <p:spPr>
          <a:xfrm>
            <a:off x="5267799" y="5443017"/>
            <a:ext cx="14510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C000"/>
                </a:solidFill>
                <a:effectLst/>
                <a:uLnTx/>
                <a:uFillTx/>
                <a:latin typeface="Calibri" panose="020F0502020204030204"/>
                <a:ea typeface="+mn-ea"/>
                <a:cs typeface="+mn-cs"/>
              </a:rPr>
              <a:t>RESILIENT</a:t>
            </a:r>
          </a:p>
        </p:txBody>
      </p:sp>
      <p:sp>
        <p:nvSpPr>
          <p:cNvPr id="21" name="TextBox 20"/>
          <p:cNvSpPr txBox="1"/>
          <p:nvPr/>
        </p:nvSpPr>
        <p:spPr>
          <a:xfrm>
            <a:off x="7211576" y="5325672"/>
            <a:ext cx="112117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Calibri" panose="020F0502020204030204"/>
                <a:ea typeface="+mn-ea"/>
                <a:cs typeface="+mn-cs"/>
              </a:rPr>
              <a:t>Gifted</a:t>
            </a:r>
          </a:p>
        </p:txBody>
      </p:sp>
      <p:sp>
        <p:nvSpPr>
          <p:cNvPr id="22" name="TextBox 21"/>
          <p:cNvSpPr txBox="1"/>
          <p:nvPr/>
        </p:nvSpPr>
        <p:spPr>
          <a:xfrm>
            <a:off x="972758" y="3224316"/>
            <a:ext cx="11046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Calibri" panose="020F0502020204030204"/>
                <a:ea typeface="+mn-ea"/>
                <a:cs typeface="+mn-cs"/>
              </a:rPr>
              <a:t>Strengths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Calibri" panose="020F0502020204030204"/>
                <a:ea typeface="+mn-ea"/>
                <a:cs typeface="+mn-cs"/>
              </a:rPr>
              <a:t>Gentle</a:t>
            </a:r>
          </a:p>
        </p:txBody>
      </p:sp>
      <p:sp>
        <p:nvSpPr>
          <p:cNvPr id="23" name="TextBox 22"/>
          <p:cNvSpPr txBox="1"/>
          <p:nvPr/>
        </p:nvSpPr>
        <p:spPr>
          <a:xfrm>
            <a:off x="1009275" y="3863980"/>
            <a:ext cx="98814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Calibri" panose="020F0502020204030204"/>
                <a:ea typeface="+mn-ea"/>
                <a:cs typeface="+mn-cs"/>
              </a:rPr>
              <a:t>Talents</a:t>
            </a:r>
          </a:p>
        </p:txBody>
      </p:sp>
      <p:sp>
        <p:nvSpPr>
          <p:cNvPr id="24" name="TextBox 23"/>
          <p:cNvSpPr txBox="1"/>
          <p:nvPr/>
        </p:nvSpPr>
        <p:spPr>
          <a:xfrm>
            <a:off x="2495368" y="4131094"/>
            <a:ext cx="9053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C000"/>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C000"/>
                </a:solidFill>
                <a:effectLst/>
                <a:uLnTx/>
                <a:uFillTx/>
                <a:latin typeface="Calibri" panose="020F0502020204030204"/>
                <a:ea typeface="+mn-ea"/>
                <a:cs typeface="+mn-cs"/>
              </a:rPr>
              <a:t>Village</a:t>
            </a:r>
          </a:p>
        </p:txBody>
      </p:sp>
      <p:sp>
        <p:nvSpPr>
          <p:cNvPr id="25" name="TextBox 24"/>
          <p:cNvSpPr txBox="1"/>
          <p:nvPr/>
        </p:nvSpPr>
        <p:spPr>
          <a:xfrm>
            <a:off x="9093200" y="5622766"/>
            <a:ext cx="16126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C000"/>
                </a:solidFill>
                <a:effectLst/>
                <a:uLnTx/>
                <a:uFillTx/>
                <a:latin typeface="Calibri" panose="020F0502020204030204"/>
                <a:ea typeface="+mn-ea"/>
                <a:cs typeface="+mn-cs"/>
              </a:rPr>
              <a:t>Aspirations</a:t>
            </a:r>
          </a:p>
        </p:txBody>
      </p:sp>
      <p:sp>
        <p:nvSpPr>
          <p:cNvPr id="26" name="TextBox 25"/>
          <p:cNvSpPr txBox="1"/>
          <p:nvPr/>
        </p:nvSpPr>
        <p:spPr>
          <a:xfrm>
            <a:off x="9408137" y="3939624"/>
            <a:ext cx="129355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C000"/>
                </a:solidFill>
                <a:effectLst/>
                <a:uLnTx/>
                <a:uFillTx/>
                <a:latin typeface="Calibri" panose="020F0502020204030204"/>
                <a:ea typeface="+mn-ea"/>
                <a:cs typeface="+mn-cs"/>
              </a:rPr>
              <a:t>DreamsCaring</a:t>
            </a:r>
            <a:endParaRPr kumimoji="0" lang="en-US" sz="24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
        <p:nvSpPr>
          <p:cNvPr id="27" name="TextBox 26"/>
          <p:cNvSpPr txBox="1"/>
          <p:nvPr/>
        </p:nvSpPr>
        <p:spPr>
          <a:xfrm>
            <a:off x="6807020" y="4570845"/>
            <a:ext cx="136266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C000"/>
                </a:solidFill>
                <a:effectLst/>
                <a:uLnTx/>
                <a:uFillTx/>
                <a:latin typeface="Calibri" panose="020F0502020204030204"/>
                <a:ea typeface="+mn-ea"/>
                <a:cs typeface="+mn-cs"/>
              </a:rPr>
              <a:t>Caring Teachers</a:t>
            </a:r>
          </a:p>
        </p:txBody>
      </p:sp>
      <p:sp>
        <p:nvSpPr>
          <p:cNvPr id="28" name="TextBox 27"/>
          <p:cNvSpPr txBox="1"/>
          <p:nvPr/>
        </p:nvSpPr>
        <p:spPr>
          <a:xfrm>
            <a:off x="1066266" y="5413611"/>
            <a:ext cx="199693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Calibri" panose="020F0502020204030204"/>
                <a:ea typeface="+mn-ea"/>
                <a:cs typeface="+mn-cs"/>
              </a:rPr>
              <a:t>Before &amp;After School Programs    </a:t>
            </a:r>
          </a:p>
        </p:txBody>
      </p:sp>
      <p:sp>
        <p:nvSpPr>
          <p:cNvPr id="29" name="TextBox 28"/>
          <p:cNvSpPr txBox="1"/>
          <p:nvPr/>
        </p:nvSpPr>
        <p:spPr>
          <a:xfrm>
            <a:off x="2618028" y="5011891"/>
            <a:ext cx="125640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Calibri" panose="020F0502020204030204"/>
                <a:ea typeface="+mn-ea"/>
                <a:cs typeface="+mn-cs"/>
              </a:rPr>
              <a:t>One Caring Adult</a:t>
            </a:r>
          </a:p>
        </p:txBody>
      </p:sp>
      <p:sp>
        <p:nvSpPr>
          <p:cNvPr id="31" name="TextBox 30"/>
          <p:cNvSpPr txBox="1"/>
          <p:nvPr/>
        </p:nvSpPr>
        <p:spPr>
          <a:xfrm>
            <a:off x="5363764" y="3478043"/>
            <a:ext cx="10125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Calibri" panose="020F0502020204030204"/>
                <a:ea typeface="+mn-ea"/>
                <a:cs typeface="+mn-cs"/>
              </a:rPr>
              <a:t>F A I T H</a:t>
            </a:r>
          </a:p>
        </p:txBody>
      </p:sp>
      <p:sp>
        <p:nvSpPr>
          <p:cNvPr id="32" name="TextBox 31"/>
          <p:cNvSpPr txBox="1"/>
          <p:nvPr/>
        </p:nvSpPr>
        <p:spPr>
          <a:xfrm>
            <a:off x="5332045" y="3964992"/>
            <a:ext cx="274908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Calibri" panose="020F0502020204030204"/>
                <a:ea typeface="+mn-ea"/>
                <a:cs typeface="+mn-cs"/>
              </a:rPr>
              <a:t>Effective Support Services</a:t>
            </a:r>
          </a:p>
        </p:txBody>
      </p:sp>
      <p:sp>
        <p:nvSpPr>
          <p:cNvPr id="33" name="TextBox 32"/>
          <p:cNvSpPr txBox="1"/>
          <p:nvPr/>
        </p:nvSpPr>
        <p:spPr>
          <a:xfrm>
            <a:off x="4226297" y="5364359"/>
            <a:ext cx="109932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Suicide</a:t>
            </a:r>
          </a:p>
        </p:txBody>
      </p:sp>
      <p:sp>
        <p:nvSpPr>
          <p:cNvPr id="34" name="TextBox 33"/>
          <p:cNvSpPr txBox="1"/>
          <p:nvPr/>
        </p:nvSpPr>
        <p:spPr>
          <a:xfrm>
            <a:off x="7211577" y="5629713"/>
            <a:ext cx="188162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Incarceration</a:t>
            </a:r>
          </a:p>
        </p:txBody>
      </p:sp>
      <p:sp>
        <p:nvSpPr>
          <p:cNvPr id="35" name="TextBox 34"/>
          <p:cNvSpPr txBox="1"/>
          <p:nvPr/>
        </p:nvSpPr>
        <p:spPr>
          <a:xfrm>
            <a:off x="939101" y="2584309"/>
            <a:ext cx="126072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Calibri" panose="020F0502020204030204"/>
                <a:ea typeface="+mn-ea"/>
                <a:cs typeface="+mn-cs"/>
              </a:rPr>
              <a:t>GRIT Artistic Hopeful</a:t>
            </a:r>
          </a:p>
        </p:txBody>
      </p:sp>
      <p:sp>
        <p:nvSpPr>
          <p:cNvPr id="36" name="TextBox 35"/>
          <p:cNvSpPr txBox="1"/>
          <p:nvPr/>
        </p:nvSpPr>
        <p:spPr>
          <a:xfrm>
            <a:off x="1184621" y="4510531"/>
            <a:ext cx="141883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Calibri" panose="020F0502020204030204"/>
                <a:ea typeface="+mn-ea"/>
                <a:cs typeface="+mn-cs"/>
              </a:rPr>
              <a:t>Street</a:t>
            </a:r>
            <a:r>
              <a:rPr kumimoji="0" lang="en-US" sz="2400" b="1" i="0" u="none" strike="noStrike" kern="1200" cap="none" spc="0" normalizeH="0" baseline="0" noProof="0" dirty="0">
                <a:ln>
                  <a:noFill/>
                </a:ln>
                <a:solidFill>
                  <a:srgbClr val="FFC000"/>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srgbClr val="FFC000"/>
                </a:solidFill>
                <a:effectLst/>
                <a:uLnTx/>
                <a:uFillTx/>
                <a:latin typeface="Calibri" panose="020F0502020204030204"/>
                <a:ea typeface="+mn-ea"/>
                <a:cs typeface="+mn-cs"/>
              </a:rPr>
              <a:t>Smarts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C000"/>
                </a:solidFill>
                <a:effectLst/>
                <a:uLnTx/>
                <a:uFillTx/>
                <a:latin typeface="Calibri" panose="020F0502020204030204"/>
                <a:ea typeface="+mn-ea"/>
                <a:cs typeface="+mn-cs"/>
              </a:rPr>
              <a:t>Creative</a:t>
            </a:r>
          </a:p>
        </p:txBody>
      </p:sp>
      <p:sp>
        <p:nvSpPr>
          <p:cNvPr id="37" name="TextBox 36"/>
          <p:cNvSpPr txBox="1"/>
          <p:nvPr/>
        </p:nvSpPr>
        <p:spPr>
          <a:xfrm>
            <a:off x="5381336" y="5126999"/>
            <a:ext cx="152572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C000"/>
                </a:solidFill>
                <a:effectLst/>
                <a:uLnTx/>
                <a:uFillTx/>
                <a:latin typeface="Calibri" panose="020F0502020204030204"/>
                <a:ea typeface="+mn-ea"/>
                <a:cs typeface="+mn-cs"/>
              </a:rPr>
              <a:t>Intelligent</a:t>
            </a:r>
          </a:p>
        </p:txBody>
      </p:sp>
      <p:sp>
        <p:nvSpPr>
          <p:cNvPr id="3" name="TextBox 2"/>
          <p:cNvSpPr txBox="1"/>
          <p:nvPr/>
        </p:nvSpPr>
        <p:spPr>
          <a:xfrm>
            <a:off x="3467582" y="4756337"/>
            <a:ext cx="7859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Calibri" panose="020F0502020204030204"/>
                <a:ea typeface="+mn-ea"/>
                <a:cs typeface="+mn-cs"/>
              </a:rPr>
              <a:t>Kind</a:t>
            </a:r>
          </a:p>
        </p:txBody>
      </p:sp>
      <p:sp>
        <p:nvSpPr>
          <p:cNvPr id="8" name="TextBox 7"/>
          <p:cNvSpPr txBox="1"/>
          <p:nvPr/>
        </p:nvSpPr>
        <p:spPr>
          <a:xfrm>
            <a:off x="7213600" y="3143934"/>
            <a:ext cx="86752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Calibri" panose="020F0502020204030204"/>
                <a:ea typeface="+mn-ea"/>
                <a:cs typeface="+mn-cs"/>
              </a:rPr>
              <a:t>Loving Family</a:t>
            </a:r>
          </a:p>
        </p:txBody>
      </p:sp>
      <p:sp>
        <p:nvSpPr>
          <p:cNvPr id="39" name="TextBox 38"/>
          <p:cNvSpPr txBox="1"/>
          <p:nvPr/>
        </p:nvSpPr>
        <p:spPr>
          <a:xfrm>
            <a:off x="4112290" y="4543001"/>
            <a:ext cx="109932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Food Insecurity</a:t>
            </a:r>
          </a:p>
        </p:txBody>
      </p:sp>
      <p:sp>
        <p:nvSpPr>
          <p:cNvPr id="5" name="TextBox 4"/>
          <p:cNvSpPr txBox="1"/>
          <p:nvPr/>
        </p:nvSpPr>
        <p:spPr>
          <a:xfrm>
            <a:off x="4601315" y="5795287"/>
            <a:ext cx="249496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Emotional Dysregulation</a:t>
            </a:r>
          </a:p>
        </p:txBody>
      </p:sp>
      <p:sp>
        <p:nvSpPr>
          <p:cNvPr id="30" name="TextBox 29"/>
          <p:cNvSpPr txBox="1"/>
          <p:nvPr/>
        </p:nvSpPr>
        <p:spPr>
          <a:xfrm>
            <a:off x="8546134" y="2719450"/>
            <a:ext cx="11316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Calibri" panose="020F0502020204030204"/>
                <a:ea typeface="+mn-ea"/>
                <a:cs typeface="+mn-cs"/>
              </a:rPr>
              <a:t>  Diversity</a:t>
            </a:r>
          </a:p>
        </p:txBody>
      </p:sp>
      <p:sp>
        <p:nvSpPr>
          <p:cNvPr id="40" name="TextBox 39"/>
          <p:cNvSpPr txBox="1"/>
          <p:nvPr/>
        </p:nvSpPr>
        <p:spPr>
          <a:xfrm>
            <a:off x="1351308" y="3009187"/>
            <a:ext cx="12064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Reactive</a:t>
            </a:r>
          </a:p>
        </p:txBody>
      </p:sp>
      <p:sp>
        <p:nvSpPr>
          <p:cNvPr id="41" name="TextBox 40"/>
          <p:cNvSpPr txBox="1"/>
          <p:nvPr/>
        </p:nvSpPr>
        <p:spPr>
          <a:xfrm>
            <a:off x="3229262" y="2792254"/>
            <a:ext cx="176605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Calibri" panose="020F0502020204030204"/>
                <a:ea typeface="+mn-ea"/>
                <a:cs typeface="+mn-cs"/>
              </a:rPr>
              <a:t>Goal Oriented</a:t>
            </a:r>
          </a:p>
        </p:txBody>
      </p:sp>
      <p:sp>
        <p:nvSpPr>
          <p:cNvPr id="42" name="TextBox 41"/>
          <p:cNvSpPr txBox="1"/>
          <p:nvPr/>
        </p:nvSpPr>
        <p:spPr>
          <a:xfrm>
            <a:off x="4883352" y="2746787"/>
            <a:ext cx="13037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Internalizes</a:t>
            </a:r>
          </a:p>
        </p:txBody>
      </p:sp>
      <p:sp>
        <p:nvSpPr>
          <p:cNvPr id="43" name="TextBox 42"/>
          <p:cNvSpPr txBox="1"/>
          <p:nvPr/>
        </p:nvSpPr>
        <p:spPr>
          <a:xfrm>
            <a:off x="-53426" y="706763"/>
            <a:ext cx="1440965" cy="1754326"/>
          </a:xfrm>
          <a:prstGeom prst="rect">
            <a:avLst/>
          </a:prstGeom>
          <a:noFill/>
        </p:spPr>
        <p:txBody>
          <a:bodyPr wrap="square" rtlCol="0">
            <a:spAutoFit/>
          </a:bodyPr>
          <a:lstStyle/>
          <a:p>
            <a:pPr lvl="0" defTabSz="914400">
              <a:defRPr/>
            </a:pPr>
            <a:r>
              <a:rPr kumimoji="0" lang="en-US" sz="1800" b="0" i="0" u="none" strike="noStrike" kern="1200" cap="none" spc="0" normalizeH="0" baseline="0" noProof="0" dirty="0">
                <a:ln>
                  <a:noFill/>
                </a:ln>
                <a:solidFill>
                  <a:srgbClr val="000000"/>
                </a:solidFill>
                <a:effectLst/>
                <a:highlight>
                  <a:srgbClr val="FFFF00"/>
                </a:highlight>
                <a:uLnTx/>
                <a:uFillTx/>
                <a:latin typeface="Calibri" panose="020F0502020204030204"/>
                <a:ea typeface="+mn-ea"/>
                <a:cs typeface="+mn-cs"/>
              </a:rPr>
              <a:t>Family Structures &amp; </a:t>
            </a:r>
            <a:r>
              <a:rPr lang="en-US" dirty="0">
                <a:solidFill>
                  <a:srgbClr val="000000"/>
                </a:solidFill>
                <a:highlight>
                  <a:srgbClr val="FFFF00"/>
                </a:highlight>
              </a:rPr>
              <a:t>Dynamics/ </a:t>
            </a:r>
            <a:r>
              <a:rPr lang="en-US" dirty="0" err="1">
                <a:solidFill>
                  <a:srgbClr val="000000"/>
                </a:solidFill>
                <a:highlight>
                  <a:srgbClr val="FFFF00"/>
                </a:highlight>
              </a:rPr>
              <a:t>Estructuras</a:t>
            </a:r>
            <a:r>
              <a:rPr lang="en-US" dirty="0">
                <a:solidFill>
                  <a:srgbClr val="000000"/>
                </a:solidFill>
                <a:highlight>
                  <a:srgbClr val="FFFF00"/>
                </a:highlight>
              </a:rPr>
              <a:t> y </a:t>
            </a:r>
            <a:r>
              <a:rPr lang="en-US" dirty="0" err="1">
                <a:solidFill>
                  <a:srgbClr val="000000"/>
                </a:solidFill>
                <a:highlight>
                  <a:srgbClr val="FFFF00"/>
                </a:highlight>
              </a:rPr>
              <a:t>Dinámicas</a:t>
            </a:r>
            <a:r>
              <a:rPr lang="en-US" dirty="0">
                <a:solidFill>
                  <a:srgbClr val="000000"/>
                </a:solidFill>
                <a:highlight>
                  <a:srgbClr val="FFFF00"/>
                </a:highlight>
              </a:rPr>
              <a:t> </a:t>
            </a:r>
            <a:r>
              <a:rPr lang="en-US" dirty="0" err="1">
                <a:solidFill>
                  <a:srgbClr val="000000"/>
                </a:solidFill>
                <a:highlight>
                  <a:srgbClr val="FFFF00"/>
                </a:highlight>
              </a:rPr>
              <a:t>Familiares</a:t>
            </a:r>
            <a:endParaRPr kumimoji="0" lang="en-US" sz="1800" b="0" i="0" u="none" strike="noStrike" kern="1200" cap="none" spc="0" normalizeH="0" baseline="0" noProof="0" dirty="0">
              <a:ln>
                <a:noFill/>
              </a:ln>
              <a:solidFill>
                <a:srgbClr val="000000"/>
              </a:solidFill>
              <a:effectLst/>
              <a:highlight>
                <a:srgbClr val="FFFF00"/>
              </a:highlight>
              <a:uLnTx/>
              <a:uFillTx/>
              <a:latin typeface="Calibri" panose="020F0502020204030204"/>
              <a:ea typeface="+mn-ea"/>
              <a:cs typeface="+mn-cs"/>
            </a:endParaRPr>
          </a:p>
        </p:txBody>
      </p:sp>
      <p:sp>
        <p:nvSpPr>
          <p:cNvPr id="44" name="TextBox 43"/>
          <p:cNvSpPr txBox="1"/>
          <p:nvPr/>
        </p:nvSpPr>
        <p:spPr>
          <a:xfrm>
            <a:off x="6788322" y="2688704"/>
            <a:ext cx="98258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Calibri" panose="020F0502020204030204"/>
                <a:ea typeface="+mn-ea"/>
                <a:cs typeface="+mn-cs"/>
              </a:rPr>
              <a:t>Focused</a:t>
            </a:r>
          </a:p>
        </p:txBody>
      </p:sp>
      <p:sp>
        <p:nvSpPr>
          <p:cNvPr id="45" name="TextBox 44"/>
          <p:cNvSpPr txBox="1"/>
          <p:nvPr/>
        </p:nvSpPr>
        <p:spPr>
          <a:xfrm>
            <a:off x="5077450" y="2732847"/>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6" name="TextBox 45"/>
          <p:cNvSpPr txBox="1"/>
          <p:nvPr/>
        </p:nvSpPr>
        <p:spPr>
          <a:xfrm>
            <a:off x="4890179" y="4397444"/>
            <a:ext cx="11547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Easily Distracted</a:t>
            </a:r>
          </a:p>
        </p:txBody>
      </p:sp>
      <p:sp>
        <p:nvSpPr>
          <p:cNvPr id="47" name="TextBox 46"/>
          <p:cNvSpPr txBox="1"/>
          <p:nvPr/>
        </p:nvSpPr>
        <p:spPr>
          <a:xfrm>
            <a:off x="8999341" y="2942445"/>
            <a:ext cx="14170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 Foster home</a:t>
            </a:r>
          </a:p>
        </p:txBody>
      </p:sp>
      <p:sp>
        <p:nvSpPr>
          <p:cNvPr id="48" name="TextBox 47"/>
          <p:cNvSpPr txBox="1"/>
          <p:nvPr/>
        </p:nvSpPr>
        <p:spPr>
          <a:xfrm>
            <a:off x="7438085" y="778405"/>
            <a:ext cx="3152878" cy="369332"/>
          </a:xfrm>
          <a:prstGeom prst="rect">
            <a:avLst/>
          </a:prstGeom>
          <a:noFill/>
        </p:spPr>
        <p:txBody>
          <a:bodyPr wrap="square" rtlCol="0">
            <a:spAutoFit/>
          </a:bodyPr>
          <a:lstStyle/>
          <a:p>
            <a:pPr lvl="0" defTabSz="914400">
              <a:defRPr/>
            </a:pPr>
            <a:r>
              <a:rPr lang="en-US" dirty="0">
                <a:solidFill>
                  <a:srgbClr val="000000"/>
                </a:solidFill>
                <a:highlight>
                  <a:srgbClr val="FFFF00"/>
                </a:highlight>
              </a:rPr>
              <a:t>Discrimination/</a:t>
            </a:r>
            <a:r>
              <a:rPr lang="en-US" dirty="0" err="1">
                <a:solidFill>
                  <a:srgbClr val="000000"/>
                </a:solidFill>
                <a:highlight>
                  <a:srgbClr val="FFFF00"/>
                </a:highlight>
              </a:rPr>
              <a:t>Discriminación</a:t>
            </a:r>
            <a:endParaRPr kumimoji="0" lang="en-US" sz="1800" b="0" i="0" u="none" strike="noStrike" kern="1200" cap="none" spc="0" normalizeH="0" baseline="0" noProof="0" dirty="0">
              <a:ln>
                <a:noFill/>
              </a:ln>
              <a:solidFill>
                <a:srgbClr val="000000"/>
              </a:solidFill>
              <a:effectLst/>
              <a:highlight>
                <a:srgbClr val="FFFF00"/>
              </a:highlight>
              <a:uLnTx/>
              <a:uFillTx/>
              <a:latin typeface="Calibri" panose="020F0502020204030204"/>
            </a:endParaRPr>
          </a:p>
        </p:txBody>
      </p:sp>
      <p:sp>
        <p:nvSpPr>
          <p:cNvPr id="49" name="TextBox 48"/>
          <p:cNvSpPr txBox="1"/>
          <p:nvPr/>
        </p:nvSpPr>
        <p:spPr>
          <a:xfrm>
            <a:off x="9463" y="2374368"/>
            <a:ext cx="3726963" cy="646331"/>
          </a:xfrm>
          <a:prstGeom prst="rect">
            <a:avLst/>
          </a:prstGeom>
          <a:noFill/>
        </p:spPr>
        <p:txBody>
          <a:bodyPr wrap="square" rtlCol="0">
            <a:spAutoFit/>
          </a:bodyPr>
          <a:lstStyle/>
          <a:p>
            <a:pPr lvl="0" defTabSz="914400">
              <a:defRPr/>
            </a:pPr>
            <a:r>
              <a:rPr lang="en-US" dirty="0">
                <a:solidFill>
                  <a:srgbClr val="000000"/>
                </a:solidFill>
                <a:highlight>
                  <a:srgbClr val="FFFF00"/>
                </a:highlight>
              </a:rPr>
              <a:t>Inequities/</a:t>
            </a:r>
            <a:r>
              <a:rPr lang="en-US" dirty="0" err="1">
                <a:solidFill>
                  <a:srgbClr val="000000"/>
                </a:solidFill>
                <a:highlight>
                  <a:srgbClr val="FFFF00"/>
                </a:highlight>
              </a:rPr>
              <a:t>Inequidades</a:t>
            </a:r>
            <a:r>
              <a:rPr kumimoji="0" lang="en-US" sz="1800" b="0" i="0" u="none" strike="noStrike" kern="1200" cap="none" spc="0" normalizeH="0" baseline="0" noProof="0" dirty="0">
                <a:ln>
                  <a:noFill/>
                </a:ln>
                <a:solidFill>
                  <a:srgbClr val="000000"/>
                </a:solidFill>
                <a:effectLst/>
                <a:highlight>
                  <a:srgbClr val="FFFF00"/>
                </a:highlight>
                <a:uLnTx/>
                <a:uFillTx/>
                <a:latin typeface="Calibri" panose="020F0502020204030204"/>
              </a:rPr>
              <a:t>     </a:t>
            </a:r>
            <a:r>
              <a:rPr kumimoji="0" lang="en-US" sz="1800" b="0" i="0" u="none" strike="noStrike" kern="1200" cap="none" spc="0" normalizeH="0" baseline="0" noProof="0" dirty="0">
                <a:ln>
                  <a:noFill/>
                </a:ln>
                <a:solidFill>
                  <a:srgbClr val="000000"/>
                </a:solidFill>
                <a:effectLst/>
                <a:highlight>
                  <a:srgbClr val="FFFF00"/>
                </a:highlight>
                <a:uLnTx/>
                <a:uFillTx/>
                <a:latin typeface="Calibri" panose="020F0502020204030204"/>
                <a:ea typeface="+mn-ea"/>
                <a:cs typeface="+mn-cs"/>
              </a:rPr>
              <a:t>Biases/</a:t>
            </a:r>
            <a:r>
              <a:rPr kumimoji="0" lang="en-US" sz="1800" b="0" i="0" u="none" strike="noStrike" kern="1200" cap="none" spc="0" normalizeH="0" baseline="0" noProof="0" dirty="0" err="1">
                <a:ln>
                  <a:noFill/>
                </a:ln>
                <a:solidFill>
                  <a:srgbClr val="000000"/>
                </a:solidFill>
                <a:effectLst/>
                <a:highlight>
                  <a:srgbClr val="FFFF00"/>
                </a:highlight>
                <a:uLnTx/>
                <a:uFillTx/>
                <a:latin typeface="Calibri" panose="020F0502020204030204"/>
                <a:ea typeface="+mn-ea"/>
                <a:cs typeface="+mn-cs"/>
              </a:rPr>
              <a:t>Sesgos</a:t>
            </a:r>
            <a:endParaRPr kumimoji="0" lang="en-US" sz="1800" b="0" i="0" u="none" strike="noStrike" kern="1200" cap="none" spc="0" normalizeH="0" baseline="0" noProof="0" dirty="0">
              <a:ln>
                <a:noFill/>
              </a:ln>
              <a:solidFill>
                <a:srgbClr val="000000"/>
              </a:solidFill>
              <a:effectLst/>
              <a:highlight>
                <a:srgbClr val="FFFF00"/>
              </a:highlight>
              <a:uLnTx/>
              <a:uFillTx/>
              <a:latin typeface="Calibri" panose="020F0502020204030204"/>
              <a:ea typeface="+mn-ea"/>
              <a:cs typeface="+mn-cs"/>
            </a:endParaRPr>
          </a:p>
        </p:txBody>
      </p:sp>
      <p:sp>
        <p:nvSpPr>
          <p:cNvPr id="50" name="TextBox 49"/>
          <p:cNvSpPr txBox="1"/>
          <p:nvPr/>
        </p:nvSpPr>
        <p:spPr>
          <a:xfrm>
            <a:off x="10476108" y="755523"/>
            <a:ext cx="3555483" cy="523220"/>
          </a:xfrm>
          <a:prstGeom prst="rect">
            <a:avLst/>
          </a:prstGeom>
          <a:noFill/>
        </p:spPr>
        <p:txBody>
          <a:bodyPr wrap="square" rtlCol="0">
            <a:spAutoFit/>
          </a:bodyPr>
          <a:lstStyle/>
          <a:p>
            <a:pPr lvl="0" defTabSz="914400">
              <a:defRPr/>
            </a:pPr>
            <a:r>
              <a:rPr kumimoji="0" lang="en-US" sz="1400" b="0" i="0" u="none" strike="noStrike" kern="1200" cap="none" spc="0" normalizeH="0" baseline="0" noProof="0" dirty="0">
                <a:ln>
                  <a:noFill/>
                </a:ln>
                <a:solidFill>
                  <a:srgbClr val="000000"/>
                </a:solidFill>
                <a:effectLst/>
                <a:highlight>
                  <a:srgbClr val="FFFF00"/>
                </a:highlight>
                <a:uLnTx/>
                <a:uFillTx/>
                <a:latin typeface="Calibri" panose="020F0502020204030204"/>
                <a:ea typeface="+mn-ea"/>
                <a:cs typeface="+mn-cs"/>
              </a:rPr>
              <a:t>Racial/Ethnic </a:t>
            </a:r>
            <a:r>
              <a:rPr lang="en-US" sz="1400" dirty="0">
                <a:solidFill>
                  <a:srgbClr val="000000"/>
                </a:solidFill>
                <a:highlight>
                  <a:srgbClr val="FFFF00"/>
                </a:highlight>
              </a:rPr>
              <a:t>Disparities/</a:t>
            </a:r>
            <a:r>
              <a:rPr lang="en-US" sz="1400" dirty="0" err="1">
                <a:solidFill>
                  <a:srgbClr val="000000"/>
                </a:solidFill>
                <a:highlight>
                  <a:srgbClr val="FFFF00"/>
                </a:highlight>
              </a:rPr>
              <a:t>Desigualdades</a:t>
            </a:r>
            <a:r>
              <a:rPr lang="en-US" sz="1400" dirty="0">
                <a:solidFill>
                  <a:srgbClr val="000000"/>
                </a:solidFill>
                <a:highlight>
                  <a:srgbClr val="FFFF00"/>
                </a:highlight>
              </a:rPr>
              <a:t> </a:t>
            </a:r>
            <a:r>
              <a:rPr lang="en-US" sz="1400" dirty="0" err="1">
                <a:solidFill>
                  <a:srgbClr val="000000"/>
                </a:solidFill>
                <a:highlight>
                  <a:srgbClr val="FFFF00"/>
                </a:highlight>
              </a:rPr>
              <a:t>Raciales</a:t>
            </a:r>
            <a:r>
              <a:rPr lang="en-US" sz="1400" dirty="0">
                <a:solidFill>
                  <a:srgbClr val="000000"/>
                </a:solidFill>
                <a:highlight>
                  <a:srgbClr val="FFFF00"/>
                </a:highlight>
              </a:rPr>
              <a:t> y </a:t>
            </a:r>
            <a:r>
              <a:rPr lang="en-US" sz="1400" dirty="0" err="1">
                <a:solidFill>
                  <a:srgbClr val="000000"/>
                </a:solidFill>
                <a:highlight>
                  <a:srgbClr val="FFFF00"/>
                </a:highlight>
              </a:rPr>
              <a:t>Étnicas</a:t>
            </a:r>
            <a:endParaRPr kumimoji="0" lang="en-US" sz="1400" b="0" i="0" u="none" strike="noStrike" kern="1200" cap="none" spc="0" normalizeH="0" baseline="0" noProof="0" dirty="0">
              <a:ln>
                <a:noFill/>
              </a:ln>
              <a:solidFill>
                <a:srgbClr val="000000"/>
              </a:solidFill>
              <a:effectLst/>
              <a:highlight>
                <a:srgbClr val="FFFF00"/>
              </a:highlight>
              <a:uLnTx/>
              <a:uFillTx/>
              <a:latin typeface="Calibri" panose="020F0502020204030204"/>
            </a:endParaRPr>
          </a:p>
        </p:txBody>
      </p:sp>
      <p:sp>
        <p:nvSpPr>
          <p:cNvPr id="51" name="TextBox 50"/>
          <p:cNvSpPr txBox="1"/>
          <p:nvPr/>
        </p:nvSpPr>
        <p:spPr>
          <a:xfrm>
            <a:off x="3688368" y="1999084"/>
            <a:ext cx="4755537" cy="307777"/>
          </a:xfrm>
          <a:prstGeom prst="rect">
            <a:avLst/>
          </a:prstGeom>
          <a:noFill/>
        </p:spPr>
        <p:txBody>
          <a:bodyPr wrap="square" rtlCol="0">
            <a:spAutoFit/>
          </a:bodyPr>
          <a:lstStyle/>
          <a:p>
            <a:pPr lvl="0" defTabSz="914400">
              <a:defRPr/>
            </a:pPr>
            <a:r>
              <a:rPr kumimoji="0" lang="en-US" sz="1400" b="0" i="0" u="none" strike="noStrike" kern="1200" cap="none" spc="0" normalizeH="0" baseline="0" noProof="0" dirty="0">
                <a:ln>
                  <a:noFill/>
                </a:ln>
                <a:solidFill>
                  <a:srgbClr val="000000"/>
                </a:solidFill>
                <a:effectLst/>
                <a:highlight>
                  <a:srgbClr val="FFFF00"/>
                </a:highlight>
                <a:uLnTx/>
                <a:uFillTx/>
                <a:latin typeface="Calibri" panose="020F0502020204030204"/>
              </a:rPr>
              <a:t>External </a:t>
            </a:r>
            <a:r>
              <a:rPr lang="en-US" sz="1400" dirty="0">
                <a:solidFill>
                  <a:srgbClr val="000000"/>
                </a:solidFill>
                <a:highlight>
                  <a:srgbClr val="FFFF00"/>
                </a:highlight>
              </a:rPr>
              <a:t>Oppression/</a:t>
            </a:r>
            <a:r>
              <a:rPr lang="en-US" sz="1400" dirty="0" err="1">
                <a:solidFill>
                  <a:srgbClr val="000000"/>
                </a:solidFill>
                <a:highlight>
                  <a:srgbClr val="FFFF00"/>
                </a:highlight>
              </a:rPr>
              <a:t>Opresión</a:t>
            </a:r>
            <a:r>
              <a:rPr lang="en-US" sz="1400" dirty="0">
                <a:solidFill>
                  <a:srgbClr val="000000"/>
                </a:solidFill>
                <a:highlight>
                  <a:srgbClr val="FFFF00"/>
                </a:highlight>
              </a:rPr>
              <a:t> Externa</a:t>
            </a:r>
            <a:endParaRPr kumimoji="0" lang="en-US" sz="1400" b="0" i="0" u="none" strike="noStrike" kern="1200" cap="none" spc="0" normalizeH="0" baseline="0" noProof="0" dirty="0">
              <a:ln>
                <a:noFill/>
              </a:ln>
              <a:solidFill>
                <a:srgbClr val="000000"/>
              </a:solidFill>
              <a:effectLst/>
              <a:highlight>
                <a:srgbClr val="FFFF00"/>
              </a:highlight>
              <a:uLnTx/>
              <a:uFillTx/>
              <a:latin typeface="Calibri" panose="020F0502020204030204"/>
            </a:endParaRPr>
          </a:p>
        </p:txBody>
      </p:sp>
      <p:sp>
        <p:nvSpPr>
          <p:cNvPr id="52" name="TextBox 51"/>
          <p:cNvSpPr txBox="1"/>
          <p:nvPr/>
        </p:nvSpPr>
        <p:spPr>
          <a:xfrm>
            <a:off x="4926125" y="2289022"/>
            <a:ext cx="1764339" cy="523220"/>
          </a:xfrm>
          <a:prstGeom prst="rect">
            <a:avLst/>
          </a:prstGeom>
          <a:noFill/>
        </p:spPr>
        <p:txBody>
          <a:bodyPr wrap="square" rtlCol="0">
            <a:spAutoFit/>
          </a:bodyPr>
          <a:lstStyle/>
          <a:p>
            <a:pPr lvl="0" defTabSz="914400">
              <a:defRPr/>
            </a:pPr>
            <a:r>
              <a:rPr kumimoji="0" lang="en-US" sz="1400" b="0" i="0" u="none" strike="noStrike" kern="1200" cap="none" spc="0" normalizeH="0" baseline="0" noProof="0" dirty="0">
                <a:ln>
                  <a:noFill/>
                </a:ln>
                <a:solidFill>
                  <a:srgbClr val="000000"/>
                </a:solidFill>
                <a:effectLst/>
                <a:highlight>
                  <a:srgbClr val="FFFF00"/>
                </a:highlight>
                <a:uLnTx/>
                <a:uFillTx/>
                <a:latin typeface="Calibri" panose="020F0502020204030204"/>
              </a:rPr>
              <a:t>Implicit Bias/</a:t>
            </a:r>
            <a:r>
              <a:rPr kumimoji="0" lang="en-US" sz="1400" b="0" i="0" u="none" strike="noStrike" kern="1200" cap="none" spc="0" normalizeH="0" baseline="0" noProof="0" dirty="0" err="1">
                <a:ln>
                  <a:noFill/>
                </a:ln>
                <a:solidFill>
                  <a:srgbClr val="000000"/>
                </a:solidFill>
                <a:effectLst/>
                <a:highlight>
                  <a:srgbClr val="FFFF00"/>
                </a:highlight>
                <a:uLnTx/>
                <a:uFillTx/>
                <a:latin typeface="Calibri" panose="020F0502020204030204"/>
              </a:rPr>
              <a:t>Sesgo</a:t>
            </a:r>
            <a:r>
              <a:rPr kumimoji="0" lang="en-US" sz="1400" b="0" i="0" u="none" strike="noStrike" kern="1200" cap="none" spc="0" normalizeH="0" baseline="0" noProof="0" dirty="0">
                <a:ln>
                  <a:noFill/>
                </a:ln>
                <a:solidFill>
                  <a:srgbClr val="000000"/>
                </a:solidFill>
                <a:effectLst/>
                <a:highlight>
                  <a:srgbClr val="FFFF00"/>
                </a:highlight>
                <a:uLnTx/>
                <a:uFillTx/>
                <a:latin typeface="Calibri" panose="020F0502020204030204"/>
              </a:rPr>
              <a:t> </a:t>
            </a:r>
            <a:r>
              <a:rPr lang="en-US" sz="1400" dirty="0" err="1">
                <a:solidFill>
                  <a:srgbClr val="000000"/>
                </a:solidFill>
                <a:highlight>
                  <a:srgbClr val="FFFF00"/>
                </a:highlight>
              </a:rPr>
              <a:t>Implícito</a:t>
            </a:r>
            <a:endParaRPr kumimoji="0" lang="en-US" sz="1400" b="0" i="0" u="none" strike="noStrike" kern="1200" cap="none" spc="0" normalizeH="0" baseline="0" noProof="0" dirty="0">
              <a:ln>
                <a:noFill/>
              </a:ln>
              <a:solidFill>
                <a:srgbClr val="000000"/>
              </a:solidFill>
              <a:effectLst/>
              <a:highlight>
                <a:srgbClr val="FFFF00"/>
              </a:highlight>
              <a:uLnTx/>
              <a:uFillTx/>
              <a:latin typeface="Calibri" panose="020F0502020204030204"/>
            </a:endParaRPr>
          </a:p>
        </p:txBody>
      </p:sp>
      <p:sp>
        <p:nvSpPr>
          <p:cNvPr id="53" name="TextBox 52"/>
          <p:cNvSpPr txBox="1"/>
          <p:nvPr/>
        </p:nvSpPr>
        <p:spPr>
          <a:xfrm>
            <a:off x="10100415" y="1697342"/>
            <a:ext cx="2438121" cy="369332"/>
          </a:xfrm>
          <a:prstGeom prst="rect">
            <a:avLst/>
          </a:prstGeom>
          <a:noFill/>
        </p:spPr>
        <p:txBody>
          <a:bodyPr wrap="square" rtlCol="0">
            <a:spAutoFit/>
          </a:bodyPr>
          <a:lstStyle/>
          <a:p>
            <a:pPr lvl="0" defTabSz="914400">
              <a:defRPr/>
            </a:pPr>
            <a:r>
              <a:rPr lang="en-US" dirty="0">
                <a:solidFill>
                  <a:srgbClr val="000000"/>
                </a:solidFill>
                <a:highlight>
                  <a:srgbClr val="FFFF00"/>
                </a:highlight>
              </a:rPr>
              <a:t>Stereotype/</a:t>
            </a:r>
            <a:r>
              <a:rPr lang="en-US" dirty="0" err="1">
                <a:solidFill>
                  <a:srgbClr val="000000"/>
                </a:solidFill>
                <a:highlight>
                  <a:srgbClr val="FFFF00"/>
                </a:highlight>
              </a:rPr>
              <a:t>Estereotipo</a:t>
            </a:r>
            <a:endParaRPr kumimoji="0" lang="en-US" sz="1800" b="0" i="0" u="none" strike="noStrike" kern="1200" cap="none" spc="0" normalizeH="0" baseline="0" noProof="0" dirty="0">
              <a:ln>
                <a:noFill/>
              </a:ln>
              <a:solidFill>
                <a:srgbClr val="000000"/>
              </a:solidFill>
              <a:effectLst/>
              <a:highlight>
                <a:srgbClr val="FFFF00"/>
              </a:highlight>
              <a:uLnTx/>
              <a:uFillTx/>
              <a:latin typeface="Calibri" panose="020F0502020204030204"/>
            </a:endParaRPr>
          </a:p>
        </p:txBody>
      </p:sp>
      <p:sp>
        <p:nvSpPr>
          <p:cNvPr id="54" name="TextBox 53"/>
          <p:cNvSpPr txBox="1"/>
          <p:nvPr/>
        </p:nvSpPr>
        <p:spPr>
          <a:xfrm>
            <a:off x="1105556" y="1471340"/>
            <a:ext cx="6016392" cy="954107"/>
          </a:xfrm>
          <a:prstGeom prst="rect">
            <a:avLst/>
          </a:prstGeom>
          <a:noFill/>
        </p:spPr>
        <p:txBody>
          <a:bodyPr wrap="square" rtlCol="0">
            <a:spAutoFit/>
          </a:bodyPr>
          <a:lstStyle/>
          <a:p>
            <a:pPr lvl="0" defTabSz="914400">
              <a:defRPr/>
            </a:pPr>
            <a:r>
              <a:rPr kumimoji="0" lang="en-US" sz="1400" b="0" i="0" u="none" strike="noStrike" kern="1200" cap="none" spc="0" normalizeH="0" baseline="0" noProof="0" dirty="0">
                <a:ln>
                  <a:noFill/>
                </a:ln>
                <a:solidFill>
                  <a:srgbClr val="000000"/>
                </a:solidFill>
                <a:effectLst/>
                <a:highlight>
                  <a:srgbClr val="FFFF00"/>
                </a:highlight>
                <a:uLnTx/>
                <a:uFillTx/>
                <a:latin typeface="Calibri" panose="020F0502020204030204"/>
                <a:ea typeface="+mn-ea"/>
                <a:cs typeface="+mn-cs"/>
              </a:rPr>
              <a:t>Internal Oppression   Gentrification   White Supremacy White Fragility   Redlining</a:t>
            </a:r>
            <a:r>
              <a:rPr kumimoji="0" lang="en-US" sz="1400" b="0" i="0" u="none" strike="noStrike" kern="1200" cap="none" spc="0" normalizeH="0" baseline="0" noProof="0" dirty="0">
                <a:ln>
                  <a:noFill/>
                </a:ln>
                <a:solidFill>
                  <a:srgbClr val="000000"/>
                </a:solidFill>
                <a:effectLst/>
                <a:highlight>
                  <a:srgbClr val="FFFF00"/>
                </a:highlight>
                <a:uLnTx/>
                <a:uFillTx/>
                <a:latin typeface="Calibri" panose="020F0502020204030204"/>
              </a:rPr>
              <a:t>/</a:t>
            </a:r>
            <a:r>
              <a:rPr lang="es-MX" sz="1400" dirty="0">
                <a:solidFill>
                  <a:srgbClr val="000000"/>
                </a:solidFill>
                <a:highlight>
                  <a:srgbClr val="FFFF00"/>
                </a:highlight>
              </a:rPr>
              <a:t>Opresión interna Gentrificación Supremacía Blanca Fragilidad Blanca Practicas Discriminatorias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highlight>
                <a:srgbClr val="FFFF00"/>
              </a:highlight>
              <a:uLnTx/>
              <a:uFillTx/>
              <a:latin typeface="Calibri" panose="020F0502020204030204"/>
              <a:ea typeface="+mn-ea"/>
              <a:cs typeface="+mn-cs"/>
            </a:endParaRPr>
          </a:p>
        </p:txBody>
      </p:sp>
      <p:sp>
        <p:nvSpPr>
          <p:cNvPr id="55" name="TextBox 54"/>
          <p:cNvSpPr txBox="1"/>
          <p:nvPr/>
        </p:nvSpPr>
        <p:spPr>
          <a:xfrm>
            <a:off x="3398793" y="2021489"/>
            <a:ext cx="11959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6" name="TextBox 55"/>
          <p:cNvSpPr txBox="1"/>
          <p:nvPr/>
        </p:nvSpPr>
        <p:spPr>
          <a:xfrm>
            <a:off x="7736719" y="2702033"/>
            <a:ext cx="983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Calibri" panose="020F0502020204030204"/>
                <a:ea typeface="+mn-ea"/>
                <a:cs typeface="+mn-cs"/>
              </a:rPr>
              <a:t>Thrivers</a:t>
            </a:r>
          </a:p>
        </p:txBody>
      </p:sp>
      <p:sp>
        <p:nvSpPr>
          <p:cNvPr id="57" name="TextBox 56"/>
          <p:cNvSpPr txBox="1"/>
          <p:nvPr/>
        </p:nvSpPr>
        <p:spPr>
          <a:xfrm>
            <a:off x="3803918" y="3618069"/>
            <a:ext cx="11305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Calibri" panose="020F0502020204030204"/>
                <a:ea typeface="+mn-ea"/>
                <a:cs typeface="+mn-cs"/>
              </a:rPr>
              <a:t>Confident</a:t>
            </a:r>
          </a:p>
        </p:txBody>
      </p:sp>
      <p:sp>
        <p:nvSpPr>
          <p:cNvPr id="58" name="TextBox 57"/>
          <p:cNvSpPr txBox="1"/>
          <p:nvPr/>
        </p:nvSpPr>
        <p:spPr>
          <a:xfrm>
            <a:off x="6970104" y="2358469"/>
            <a:ext cx="232694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highlight>
                  <a:srgbClr val="FFFF00"/>
                </a:highlight>
                <a:uLnTx/>
                <a:uFillTx/>
                <a:latin typeface="Calibri" panose="020F0502020204030204"/>
                <a:ea typeface="+mn-ea"/>
                <a:cs typeface="+mn-cs"/>
              </a:rPr>
              <a:t>Health Disparities /</a:t>
            </a:r>
            <a:r>
              <a:rPr kumimoji="0" lang="en-US" sz="1400" b="0" i="0" u="none" strike="noStrike" kern="1200" cap="none" spc="0" normalizeH="0" baseline="0" noProof="0" dirty="0" err="1">
                <a:ln>
                  <a:noFill/>
                </a:ln>
                <a:solidFill>
                  <a:srgbClr val="000000"/>
                </a:solidFill>
                <a:effectLst/>
                <a:highlight>
                  <a:srgbClr val="FFFF00"/>
                </a:highlight>
                <a:uLnTx/>
                <a:uFillTx/>
                <a:latin typeface="Calibri" panose="020F0502020204030204"/>
                <a:ea typeface="+mn-ea"/>
                <a:cs typeface="+mn-cs"/>
              </a:rPr>
              <a:t>Desigualdades</a:t>
            </a:r>
            <a:r>
              <a:rPr kumimoji="0" lang="en-US" sz="1400" b="0" i="0" u="none" strike="noStrike" kern="1200" cap="none" spc="0" normalizeH="0" baseline="0" noProof="0" dirty="0">
                <a:ln>
                  <a:noFill/>
                </a:ln>
                <a:solidFill>
                  <a:srgbClr val="000000"/>
                </a:solidFill>
                <a:effectLst/>
                <a:highlight>
                  <a:srgbClr val="FFFF00"/>
                </a:highlight>
                <a:uLnTx/>
                <a:uFillTx/>
                <a:latin typeface="Calibri" panose="020F0502020204030204"/>
                <a:ea typeface="+mn-ea"/>
                <a:cs typeface="+mn-cs"/>
              </a:rPr>
              <a:t> de Salud</a:t>
            </a:r>
          </a:p>
        </p:txBody>
      </p:sp>
      <p:sp>
        <p:nvSpPr>
          <p:cNvPr id="59" name="TextBox 58"/>
          <p:cNvSpPr txBox="1"/>
          <p:nvPr/>
        </p:nvSpPr>
        <p:spPr>
          <a:xfrm>
            <a:off x="9200366" y="2263327"/>
            <a:ext cx="31668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highlight>
                  <a:srgbClr val="FFFF00"/>
                </a:highlight>
                <a:uLnTx/>
                <a:uFillTx/>
                <a:latin typeface="Calibri" panose="020F0502020204030204"/>
                <a:ea typeface="+mn-ea"/>
                <a:cs typeface="+mn-cs"/>
              </a:rPr>
              <a:t>Opportunity Gap/</a:t>
            </a:r>
            <a:r>
              <a:rPr kumimoji="0" lang="en-US" sz="1400" b="0" i="0" u="none" strike="noStrike" kern="1200" cap="none" spc="0" normalizeH="0" baseline="0" noProof="0" dirty="0" err="1">
                <a:ln>
                  <a:noFill/>
                </a:ln>
                <a:solidFill>
                  <a:srgbClr val="000000"/>
                </a:solidFill>
                <a:effectLst/>
                <a:highlight>
                  <a:srgbClr val="FFFF00"/>
                </a:highlight>
                <a:uLnTx/>
                <a:uFillTx/>
                <a:latin typeface="Calibri" panose="020F0502020204030204"/>
                <a:ea typeface="+mn-ea"/>
                <a:cs typeface="+mn-cs"/>
              </a:rPr>
              <a:t>Brecha</a:t>
            </a:r>
            <a:r>
              <a:rPr kumimoji="0" lang="en-US" sz="1400" b="0" i="0" u="none" strike="noStrike" kern="1200" cap="none" spc="0" normalizeH="0" noProof="0" dirty="0">
                <a:ln>
                  <a:noFill/>
                </a:ln>
                <a:solidFill>
                  <a:srgbClr val="000000"/>
                </a:solidFill>
                <a:effectLst/>
                <a:highlight>
                  <a:srgbClr val="FFFF00"/>
                </a:highlight>
                <a:uLnTx/>
                <a:uFillTx/>
                <a:latin typeface="Calibri" panose="020F0502020204030204"/>
                <a:ea typeface="+mn-ea"/>
                <a:cs typeface="+mn-cs"/>
              </a:rPr>
              <a:t> de </a:t>
            </a:r>
            <a:r>
              <a:rPr kumimoji="0" lang="en-US" sz="1400" b="0" i="0" u="none" strike="noStrike" kern="1200" cap="none" spc="0" normalizeH="0" noProof="0" dirty="0" err="1">
                <a:ln>
                  <a:noFill/>
                </a:ln>
                <a:solidFill>
                  <a:srgbClr val="000000"/>
                </a:solidFill>
                <a:effectLst/>
                <a:highlight>
                  <a:srgbClr val="FFFF00"/>
                </a:highlight>
                <a:uLnTx/>
                <a:uFillTx/>
                <a:latin typeface="Calibri" panose="020F0502020204030204"/>
                <a:ea typeface="+mn-ea"/>
                <a:cs typeface="+mn-cs"/>
              </a:rPr>
              <a:t>Oportunidades</a:t>
            </a:r>
            <a:endParaRPr kumimoji="0" lang="en-US" sz="1400" b="0" i="0" u="none" strike="noStrike" kern="1200" cap="none" spc="0" normalizeH="0" baseline="0" noProof="0" dirty="0">
              <a:ln>
                <a:noFill/>
              </a:ln>
              <a:solidFill>
                <a:srgbClr val="000000"/>
              </a:solidFill>
              <a:effectLst/>
              <a:highlight>
                <a:srgbClr val="FFFF00"/>
              </a:highlight>
              <a:uLnTx/>
              <a:uFillTx/>
              <a:latin typeface="Calibri" panose="020F0502020204030204"/>
              <a:ea typeface="+mn-ea"/>
              <a:cs typeface="+mn-cs"/>
            </a:endParaRPr>
          </a:p>
        </p:txBody>
      </p:sp>
      <p:sp>
        <p:nvSpPr>
          <p:cNvPr id="60" name="TextBox 59"/>
          <p:cNvSpPr txBox="1"/>
          <p:nvPr/>
        </p:nvSpPr>
        <p:spPr>
          <a:xfrm>
            <a:off x="2702318" y="902918"/>
            <a:ext cx="4815765" cy="954107"/>
          </a:xfrm>
          <a:prstGeom prst="rect">
            <a:avLst/>
          </a:prstGeom>
          <a:noFill/>
        </p:spPr>
        <p:txBody>
          <a:bodyPr wrap="square" rtlCol="0">
            <a:spAutoFit/>
          </a:bodyPr>
          <a:lstStyle/>
          <a:p>
            <a:pPr lvl="0" defTabSz="914400">
              <a:defRPr/>
            </a:pPr>
            <a:r>
              <a:rPr kumimoji="0" lang="en-US" sz="1400" b="0" i="0" u="none" strike="noStrike" kern="1200" cap="none" spc="0" normalizeH="0" baseline="0" noProof="0" dirty="0">
                <a:ln>
                  <a:noFill/>
                </a:ln>
                <a:solidFill>
                  <a:srgbClr val="000000"/>
                </a:solidFill>
                <a:effectLst/>
                <a:highlight>
                  <a:srgbClr val="FFFF00"/>
                </a:highlight>
                <a:uLnTx/>
                <a:uFillTx/>
                <a:latin typeface="Calibri" panose="020F0502020204030204"/>
                <a:ea typeface="+mn-ea"/>
                <a:cs typeface="+mn-cs"/>
              </a:rPr>
              <a:t>30 Million Word Gap      Slavery Segregation     Micro-Aggression</a:t>
            </a:r>
            <a:r>
              <a:rPr kumimoji="0" lang="en-US" sz="1400" b="0" i="0" u="none" strike="noStrike" kern="1200" cap="none" spc="0" normalizeH="0" noProof="0" dirty="0">
                <a:ln>
                  <a:noFill/>
                </a:ln>
                <a:solidFill>
                  <a:srgbClr val="000000"/>
                </a:solidFill>
                <a:effectLst/>
                <a:highlight>
                  <a:srgbClr val="FFFF00"/>
                </a:highlight>
                <a:uLnTx/>
                <a:uFillTx/>
                <a:latin typeface="Calibri" panose="020F0502020204030204"/>
                <a:ea typeface="+mn-ea"/>
                <a:cs typeface="+mn-cs"/>
              </a:rPr>
              <a:t> </a:t>
            </a:r>
            <a:r>
              <a:rPr lang="es-MX" sz="1400" dirty="0">
                <a:solidFill>
                  <a:srgbClr val="000000"/>
                </a:solidFill>
                <a:highlight>
                  <a:srgbClr val="FFFF00"/>
                </a:highlight>
              </a:rPr>
              <a:t>30 Millones de Palabras de Brecha Esclavitud Segregación Micro-Agresión</a:t>
            </a:r>
            <a:r>
              <a:rPr kumimoji="0" lang="en-US" sz="1400" b="0" i="0" u="none" strike="noStrike" kern="1200" cap="none" spc="0" normalizeH="0" baseline="0" noProof="0" dirty="0">
                <a:ln>
                  <a:noFill/>
                </a:ln>
                <a:solidFill>
                  <a:srgbClr val="000000"/>
                </a:solidFill>
                <a:effectLst/>
                <a:highlight>
                  <a:srgbClr val="FFFF00"/>
                </a:highlight>
                <a:uLnTx/>
                <a:uFillTx/>
                <a:latin typeface="Calibri" panose="020F0502020204030204"/>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highlight>
                <a:srgbClr val="FFFF00"/>
              </a:highlight>
              <a:uLnTx/>
              <a:uFillTx/>
              <a:latin typeface="Calibri" panose="020F0502020204030204"/>
              <a:ea typeface="+mn-ea"/>
              <a:cs typeface="+mn-cs"/>
            </a:endParaRPr>
          </a:p>
        </p:txBody>
      </p:sp>
      <p:sp>
        <p:nvSpPr>
          <p:cNvPr id="61" name="TextBox 60"/>
          <p:cNvSpPr txBox="1"/>
          <p:nvPr/>
        </p:nvSpPr>
        <p:spPr>
          <a:xfrm>
            <a:off x="6956250" y="1414717"/>
            <a:ext cx="5026712" cy="646331"/>
          </a:xfrm>
          <a:prstGeom prst="rect">
            <a:avLst/>
          </a:prstGeom>
          <a:noFill/>
        </p:spPr>
        <p:txBody>
          <a:bodyPr wrap="square" rtlCol="0">
            <a:spAutoFit/>
          </a:bodyPr>
          <a:lstStyle/>
          <a:p>
            <a:pPr lvl="0" defTabSz="914400">
              <a:defRPr/>
            </a:pPr>
            <a:r>
              <a:rPr kumimoji="0" lang="en-US" sz="1600" b="0" i="0" u="none" strike="noStrike" kern="1200" cap="none" spc="0" normalizeH="0" baseline="0" noProof="0" dirty="0">
                <a:ln>
                  <a:noFill/>
                </a:ln>
                <a:solidFill>
                  <a:srgbClr val="000000"/>
                </a:solidFill>
                <a:effectLst/>
                <a:highlight>
                  <a:srgbClr val="FFFF00"/>
                </a:highlight>
                <a:uLnTx/>
                <a:uFillTx/>
                <a:latin typeface="Calibri" panose="020F0502020204030204"/>
                <a:ea typeface="+mn-ea"/>
                <a:cs typeface="+mn-cs"/>
              </a:rPr>
              <a:t>Varied Social Economic </a:t>
            </a:r>
            <a:r>
              <a:rPr lang="en-US" dirty="0">
                <a:solidFill>
                  <a:srgbClr val="000000"/>
                </a:solidFill>
                <a:highlight>
                  <a:srgbClr val="FFFF00"/>
                </a:highlight>
              </a:rPr>
              <a:t>Status/</a:t>
            </a:r>
            <a:r>
              <a:rPr lang="en-US" dirty="0" err="1">
                <a:solidFill>
                  <a:srgbClr val="000000"/>
                </a:solidFill>
                <a:highlight>
                  <a:srgbClr val="FFFF00"/>
                </a:highlight>
              </a:rPr>
              <a:t>Situación</a:t>
            </a:r>
            <a:r>
              <a:rPr lang="en-US" dirty="0">
                <a:solidFill>
                  <a:srgbClr val="000000"/>
                </a:solidFill>
                <a:highlight>
                  <a:srgbClr val="FFFF00"/>
                </a:highlight>
              </a:rPr>
              <a:t> </a:t>
            </a:r>
            <a:r>
              <a:rPr lang="en-US" dirty="0" err="1">
                <a:solidFill>
                  <a:srgbClr val="000000"/>
                </a:solidFill>
                <a:highlight>
                  <a:srgbClr val="FFFF00"/>
                </a:highlight>
              </a:rPr>
              <a:t>Socioeconómica</a:t>
            </a:r>
            <a:r>
              <a:rPr lang="en-US" dirty="0">
                <a:solidFill>
                  <a:srgbClr val="000000"/>
                </a:solidFill>
                <a:highlight>
                  <a:srgbClr val="FFFF00"/>
                </a:highlight>
              </a:rPr>
              <a:t> </a:t>
            </a:r>
            <a:r>
              <a:rPr lang="en-US" dirty="0" err="1">
                <a:solidFill>
                  <a:srgbClr val="000000"/>
                </a:solidFill>
                <a:highlight>
                  <a:srgbClr val="FFFF00"/>
                </a:highlight>
              </a:rPr>
              <a:t>Variada</a:t>
            </a:r>
            <a:endParaRPr kumimoji="0" lang="en-US" sz="1800" b="0" i="0" u="none" strike="noStrike" kern="1200" cap="none" spc="0" normalizeH="0" baseline="0" noProof="0" dirty="0">
              <a:ln>
                <a:noFill/>
              </a:ln>
              <a:solidFill>
                <a:srgbClr val="000000"/>
              </a:solidFill>
              <a:effectLst/>
              <a:highlight>
                <a:srgbClr val="FFFF00"/>
              </a:highlight>
              <a:uLnTx/>
              <a:uFillTx/>
              <a:latin typeface="Calibri" panose="020F0502020204030204"/>
            </a:endParaRPr>
          </a:p>
        </p:txBody>
      </p:sp>
      <p:sp>
        <p:nvSpPr>
          <p:cNvPr id="62" name="TextBox 61"/>
          <p:cNvSpPr txBox="1"/>
          <p:nvPr/>
        </p:nvSpPr>
        <p:spPr>
          <a:xfrm>
            <a:off x="6734707" y="1892845"/>
            <a:ext cx="3025438" cy="738664"/>
          </a:xfrm>
          <a:prstGeom prst="rect">
            <a:avLst/>
          </a:prstGeom>
          <a:noFill/>
        </p:spPr>
        <p:txBody>
          <a:bodyPr wrap="square" rtlCol="0">
            <a:spAutoFit/>
          </a:bodyPr>
          <a:lstStyle/>
          <a:p>
            <a:pPr lvl="0" defTabSz="914400">
              <a:defRPr/>
            </a:pPr>
            <a:r>
              <a:rPr kumimoji="0" lang="en-US" sz="1400" b="0" i="0" u="none" strike="noStrike" kern="1200" cap="none" spc="0" normalizeH="0" baseline="0" noProof="0" dirty="0">
                <a:ln>
                  <a:noFill/>
                </a:ln>
                <a:solidFill>
                  <a:srgbClr val="000000"/>
                </a:solidFill>
                <a:effectLst/>
                <a:highlight>
                  <a:srgbClr val="FFFF00"/>
                </a:highlight>
                <a:uLnTx/>
                <a:uFillTx/>
                <a:latin typeface="Calibri" panose="020F0502020204030204"/>
              </a:rPr>
              <a:t>Family of Origin Experiences/</a:t>
            </a:r>
            <a:r>
              <a:rPr lang="es-MX" sz="1400" dirty="0">
                <a:solidFill>
                  <a:srgbClr val="000000"/>
                </a:solidFill>
                <a:highlight>
                  <a:srgbClr val="FFFF00"/>
                </a:highlight>
              </a:rPr>
              <a:t>Experiencias de la Familia de Origen</a:t>
            </a:r>
            <a:endParaRPr kumimoji="0" lang="en-US" sz="1400" b="0" i="0" u="none" strike="noStrike" kern="1200" cap="none" spc="0" normalizeH="0" baseline="0" noProof="0" dirty="0">
              <a:ln>
                <a:noFill/>
              </a:ln>
              <a:solidFill>
                <a:srgbClr val="000000"/>
              </a:solidFill>
              <a:effectLst/>
              <a:highlight>
                <a:srgbClr val="FFFF00"/>
              </a:highlight>
              <a:uLnTx/>
              <a:uFillTx/>
              <a:latin typeface="Calibri" panose="020F0502020204030204"/>
            </a:endParaRPr>
          </a:p>
        </p:txBody>
      </p:sp>
      <p:sp>
        <p:nvSpPr>
          <p:cNvPr id="63" name="TextBox 62"/>
          <p:cNvSpPr txBox="1"/>
          <p:nvPr/>
        </p:nvSpPr>
        <p:spPr>
          <a:xfrm>
            <a:off x="1325751" y="899016"/>
            <a:ext cx="24640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highlight>
                  <a:srgbClr val="FFFF00"/>
                </a:highlight>
                <a:uLnTx/>
                <a:uFillTx/>
                <a:latin typeface="Calibri" panose="020F0502020204030204"/>
                <a:ea typeface="+mn-ea"/>
                <a:cs typeface="+mn-cs"/>
              </a:rPr>
              <a:t>Laws/ </a:t>
            </a:r>
            <a:r>
              <a:rPr kumimoji="0" lang="en-US" sz="1800" b="0" i="0" u="none" strike="noStrike" kern="1200" cap="none" spc="0" normalizeH="0" baseline="0" noProof="0" dirty="0" err="1">
                <a:ln>
                  <a:noFill/>
                </a:ln>
                <a:solidFill>
                  <a:srgbClr val="000000"/>
                </a:solidFill>
                <a:effectLst/>
                <a:highlight>
                  <a:srgbClr val="FFFF00"/>
                </a:highlight>
                <a:uLnTx/>
                <a:uFillTx/>
                <a:latin typeface="Calibri" panose="020F0502020204030204"/>
                <a:ea typeface="+mn-ea"/>
                <a:cs typeface="+mn-cs"/>
              </a:rPr>
              <a:t>Leyes</a:t>
            </a:r>
            <a:r>
              <a:rPr kumimoji="0" lang="en-US" sz="1800" b="0" i="0" u="none" strike="noStrike" kern="1200" cap="none" spc="0" normalizeH="0" baseline="0" noProof="0" dirty="0">
                <a:ln>
                  <a:noFill/>
                </a:ln>
                <a:solidFill>
                  <a:srgbClr val="000000"/>
                </a:solidFill>
                <a:effectLst/>
                <a:highlight>
                  <a:srgbClr val="FFFF00"/>
                </a:highlight>
                <a:uLnTx/>
                <a:uFillTx/>
                <a:latin typeface="Calibri" panose="020F0502020204030204"/>
                <a:ea typeface="+mn-ea"/>
                <a:cs typeface="+mn-cs"/>
              </a:rPr>
              <a:t>        </a:t>
            </a:r>
          </a:p>
        </p:txBody>
      </p:sp>
      <p:sp>
        <p:nvSpPr>
          <p:cNvPr id="64" name="TextBox 63"/>
          <p:cNvSpPr txBox="1"/>
          <p:nvPr/>
        </p:nvSpPr>
        <p:spPr>
          <a:xfrm>
            <a:off x="6995676" y="1145456"/>
            <a:ext cx="3929456" cy="369332"/>
          </a:xfrm>
          <a:prstGeom prst="rect">
            <a:avLst/>
          </a:prstGeom>
          <a:noFill/>
        </p:spPr>
        <p:txBody>
          <a:bodyPr wrap="square" rtlCol="0">
            <a:spAutoFit/>
          </a:bodyPr>
          <a:lstStyle/>
          <a:p>
            <a:pPr lvl="0" defTabSz="914400">
              <a:defRPr/>
            </a:pPr>
            <a:r>
              <a:rPr kumimoji="0" lang="en-US" sz="1800" b="0" i="0" u="none" strike="noStrike" kern="1200" cap="none" spc="0" normalizeH="0" baseline="0" noProof="0" dirty="0">
                <a:ln>
                  <a:noFill/>
                </a:ln>
                <a:solidFill>
                  <a:srgbClr val="000000"/>
                </a:solidFill>
                <a:effectLst/>
                <a:highlight>
                  <a:srgbClr val="FFFF00"/>
                </a:highlight>
                <a:uLnTx/>
                <a:uFillTx/>
                <a:latin typeface="Calibri" panose="020F0502020204030204"/>
                <a:ea typeface="+mn-ea"/>
                <a:cs typeface="+mn-cs"/>
              </a:rPr>
              <a:t>Policies &amp; </a:t>
            </a:r>
            <a:r>
              <a:rPr lang="en-US" dirty="0">
                <a:solidFill>
                  <a:srgbClr val="000000"/>
                </a:solidFill>
                <a:highlight>
                  <a:srgbClr val="FFFF00"/>
                </a:highlight>
              </a:rPr>
              <a:t>Practices/ </a:t>
            </a:r>
            <a:r>
              <a:rPr lang="en-US" dirty="0" err="1">
                <a:solidFill>
                  <a:srgbClr val="000000"/>
                </a:solidFill>
                <a:highlight>
                  <a:srgbClr val="FFFF00"/>
                </a:highlight>
              </a:rPr>
              <a:t>Políticas</a:t>
            </a:r>
            <a:r>
              <a:rPr lang="en-US" dirty="0">
                <a:solidFill>
                  <a:srgbClr val="000000"/>
                </a:solidFill>
                <a:highlight>
                  <a:srgbClr val="FFFF00"/>
                </a:highlight>
              </a:rPr>
              <a:t> y </a:t>
            </a:r>
            <a:r>
              <a:rPr lang="en-US" dirty="0" err="1">
                <a:solidFill>
                  <a:srgbClr val="000000"/>
                </a:solidFill>
                <a:highlight>
                  <a:srgbClr val="FFFF00"/>
                </a:highlight>
              </a:rPr>
              <a:t>Prácticas</a:t>
            </a:r>
            <a:endParaRPr kumimoji="0" lang="en-US" sz="1800" b="0" i="0" u="none" strike="noStrike" kern="1200" cap="none" spc="0" normalizeH="0" baseline="0" noProof="0" dirty="0">
              <a:ln>
                <a:noFill/>
              </a:ln>
              <a:solidFill>
                <a:srgbClr val="000000"/>
              </a:solidFill>
              <a:effectLst/>
              <a:highlight>
                <a:srgbClr val="FFFF00"/>
              </a:highlight>
              <a:uLnTx/>
              <a:uFillTx/>
              <a:latin typeface="Calibri" panose="020F0502020204030204"/>
            </a:endParaRPr>
          </a:p>
        </p:txBody>
      </p:sp>
      <p:sp>
        <p:nvSpPr>
          <p:cNvPr id="65" name="TextBox 64"/>
          <p:cNvSpPr txBox="1"/>
          <p:nvPr/>
        </p:nvSpPr>
        <p:spPr>
          <a:xfrm>
            <a:off x="4117171" y="5186779"/>
            <a:ext cx="117328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Calibri" panose="020F0502020204030204"/>
                <a:ea typeface="+mn-ea"/>
                <a:cs typeface="+mn-cs"/>
              </a:rPr>
              <a:t>Optimistic</a:t>
            </a:r>
          </a:p>
        </p:txBody>
      </p:sp>
      <p:sp>
        <p:nvSpPr>
          <p:cNvPr id="66" name="TextBox 65"/>
          <p:cNvSpPr txBox="1"/>
          <p:nvPr/>
        </p:nvSpPr>
        <p:spPr>
          <a:xfrm>
            <a:off x="3438849" y="5616560"/>
            <a:ext cx="104716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Hopeless</a:t>
            </a:r>
          </a:p>
        </p:txBody>
      </p:sp>
      <p:sp>
        <p:nvSpPr>
          <p:cNvPr id="67" name="TextBox 66"/>
          <p:cNvSpPr txBox="1"/>
          <p:nvPr/>
        </p:nvSpPr>
        <p:spPr>
          <a:xfrm>
            <a:off x="936740" y="2136077"/>
            <a:ext cx="246400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highlight>
                  <a:srgbClr val="FFFF00"/>
                </a:highlight>
                <a:uLnTx/>
                <a:uFillTx/>
                <a:latin typeface="Calibri" panose="020F0502020204030204"/>
                <a:ea typeface="+mn-ea"/>
                <a:cs typeface="+mn-cs"/>
              </a:rPr>
              <a:t>Institutional &amp; Systemic Racism</a:t>
            </a:r>
          </a:p>
        </p:txBody>
      </p:sp>
      <p:sp>
        <p:nvSpPr>
          <p:cNvPr id="70" name="TextBox 69"/>
          <p:cNvSpPr txBox="1"/>
          <p:nvPr/>
        </p:nvSpPr>
        <p:spPr>
          <a:xfrm>
            <a:off x="6539721" y="3485002"/>
            <a:ext cx="6181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Lies</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1" name="TextBox 70"/>
          <p:cNvSpPr txBox="1"/>
          <p:nvPr/>
        </p:nvSpPr>
        <p:spPr>
          <a:xfrm>
            <a:off x="3120682" y="1968106"/>
            <a:ext cx="1773769"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highlight>
                  <a:srgbClr val="FFFF00"/>
                </a:highlight>
                <a:uLnTx/>
                <a:uFillTx/>
                <a:latin typeface="Calibri" panose="020F0502020204030204"/>
                <a:ea typeface="+mn-ea"/>
                <a:cs typeface="+mn-cs"/>
              </a:rPr>
              <a:t>Health</a:t>
            </a:r>
            <a:r>
              <a:rPr kumimoji="0" lang="en-US" sz="1800" b="0" i="0" u="none" strike="noStrike" kern="1200" cap="none" spc="0" normalizeH="0" baseline="0" noProof="0" dirty="0">
                <a:ln>
                  <a:noFill/>
                </a:ln>
                <a:solidFill>
                  <a:srgbClr val="000000"/>
                </a:solidFill>
                <a:effectLst/>
                <a:highlight>
                  <a:srgbClr val="FFFF00"/>
                </a:highlight>
                <a:uLnTx/>
                <a:uFillTx/>
                <a:latin typeface="Calibri" panose="020F0502020204030204"/>
                <a:ea typeface="+mn-ea"/>
                <a:cs typeface="+mn-cs"/>
              </a:rPr>
              <a:t> </a:t>
            </a:r>
            <a:r>
              <a:rPr kumimoji="0" lang="en-US" sz="1400" b="0" i="0" u="none" strike="noStrike" kern="1200" cap="none" spc="0" normalizeH="0" baseline="0" noProof="0" dirty="0">
                <a:ln>
                  <a:noFill/>
                </a:ln>
                <a:solidFill>
                  <a:srgbClr val="000000"/>
                </a:solidFill>
                <a:effectLst/>
                <a:highlight>
                  <a:srgbClr val="FFFF00"/>
                </a:highlight>
                <a:uLnTx/>
                <a:uFillTx/>
                <a:latin typeface="Calibri" panose="020F0502020204030204"/>
                <a:ea typeface="+mn-ea"/>
                <a:cs typeface="+mn-cs"/>
              </a:rPr>
              <a:t>Issues</a:t>
            </a:r>
            <a:r>
              <a:rPr kumimoji="0" lang="en-US" sz="1800" b="0" i="0" u="none" strike="noStrike" kern="1200" cap="none" spc="0" normalizeH="0" baseline="0" noProof="0" dirty="0">
                <a:ln>
                  <a:noFill/>
                </a:ln>
                <a:solidFill>
                  <a:srgbClr val="000000"/>
                </a:solidFill>
                <a:effectLst/>
                <a:highlight>
                  <a:srgbClr val="FFFF00"/>
                </a:highlight>
                <a:uLnTx/>
                <a:uFillTx/>
                <a:latin typeface="Calibri" panose="020F0502020204030204"/>
                <a:ea typeface="+mn-ea"/>
                <a:cs typeface="+mn-cs"/>
              </a:rPr>
              <a:t>/</a:t>
            </a:r>
            <a:r>
              <a:rPr kumimoji="0" lang="en-US" sz="1400" b="0" i="0" u="none" strike="noStrike" kern="1200" cap="none" spc="0" normalizeH="0" baseline="0" noProof="0" dirty="0" err="1">
                <a:ln>
                  <a:noFill/>
                </a:ln>
                <a:solidFill>
                  <a:srgbClr val="000000"/>
                </a:solidFill>
                <a:effectLst/>
                <a:highlight>
                  <a:srgbClr val="FFFF00"/>
                </a:highlight>
                <a:uLnTx/>
                <a:uFillTx/>
                <a:latin typeface="Calibri" panose="020F0502020204030204"/>
                <a:ea typeface="+mn-ea"/>
                <a:cs typeface="+mn-cs"/>
              </a:rPr>
              <a:t>Problemas</a:t>
            </a:r>
            <a:r>
              <a:rPr kumimoji="0" lang="en-US" sz="1400" b="0" i="0" u="none" strike="noStrike" kern="1200" cap="none" spc="0" normalizeH="0" baseline="0" noProof="0" dirty="0">
                <a:ln>
                  <a:noFill/>
                </a:ln>
                <a:solidFill>
                  <a:srgbClr val="000000"/>
                </a:solidFill>
                <a:effectLst/>
                <a:highlight>
                  <a:srgbClr val="FFFF00"/>
                </a:highlight>
                <a:uLnTx/>
                <a:uFillTx/>
                <a:latin typeface="Calibri" panose="020F0502020204030204"/>
                <a:ea typeface="+mn-ea"/>
                <a:cs typeface="+mn-cs"/>
              </a:rPr>
              <a:t> de Salud</a:t>
            </a:r>
          </a:p>
        </p:txBody>
      </p:sp>
      <p:sp>
        <p:nvSpPr>
          <p:cNvPr id="72" name="TextBox 71"/>
          <p:cNvSpPr txBox="1"/>
          <p:nvPr/>
        </p:nvSpPr>
        <p:spPr>
          <a:xfrm>
            <a:off x="10383477" y="3864298"/>
            <a:ext cx="72905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Calibri" panose="020F0502020204030204"/>
                <a:ea typeface="+mn-ea"/>
                <a:cs typeface="+mn-cs"/>
              </a:rPr>
              <a:t>MHD</a:t>
            </a:r>
          </a:p>
        </p:txBody>
      </p:sp>
      <p:sp>
        <p:nvSpPr>
          <p:cNvPr id="73" name="TextBox 72"/>
          <p:cNvSpPr txBox="1"/>
          <p:nvPr/>
        </p:nvSpPr>
        <p:spPr>
          <a:xfrm>
            <a:off x="2157793" y="3121246"/>
            <a:ext cx="60890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Calibri" panose="020F0502020204030204"/>
                <a:ea typeface="+mn-ea"/>
                <a:cs typeface="+mn-cs"/>
              </a:rPr>
              <a:t>PHD</a:t>
            </a:r>
          </a:p>
        </p:txBody>
      </p:sp>
      <p:sp>
        <p:nvSpPr>
          <p:cNvPr id="74" name="TextBox 73"/>
          <p:cNvSpPr txBox="1"/>
          <p:nvPr/>
        </p:nvSpPr>
        <p:spPr>
          <a:xfrm>
            <a:off x="9060897" y="4651138"/>
            <a:ext cx="1900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Calibri" panose="020F0502020204030204"/>
                <a:ea typeface="+mn-ea"/>
                <a:cs typeface="+mn-cs"/>
              </a:rPr>
              <a:t>Loose Boundaries</a:t>
            </a:r>
          </a:p>
        </p:txBody>
      </p:sp>
      <p:sp>
        <p:nvSpPr>
          <p:cNvPr id="75" name="TextBox 74"/>
          <p:cNvSpPr txBox="1"/>
          <p:nvPr/>
        </p:nvSpPr>
        <p:spPr>
          <a:xfrm>
            <a:off x="2021393" y="3962109"/>
            <a:ext cx="21826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Calibri" panose="020F0502020204030204"/>
                <a:ea typeface="+mn-ea"/>
                <a:cs typeface="+mn-cs"/>
              </a:rPr>
              <a:t>Broken Relationships</a:t>
            </a:r>
          </a:p>
        </p:txBody>
      </p:sp>
      <p:sp>
        <p:nvSpPr>
          <p:cNvPr id="76" name="TextBox 75"/>
          <p:cNvSpPr txBox="1"/>
          <p:nvPr/>
        </p:nvSpPr>
        <p:spPr>
          <a:xfrm>
            <a:off x="2151499" y="2582604"/>
            <a:ext cx="127278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Calibri" panose="020F0502020204030204"/>
                <a:ea typeface="+mn-ea"/>
                <a:cs typeface="+mn-cs"/>
              </a:rPr>
              <a:t>Restricted Boundaries</a:t>
            </a:r>
          </a:p>
        </p:txBody>
      </p:sp>
      <p:sp>
        <p:nvSpPr>
          <p:cNvPr id="78" name="TextBox 77"/>
          <p:cNvSpPr txBox="1"/>
          <p:nvPr/>
        </p:nvSpPr>
        <p:spPr>
          <a:xfrm>
            <a:off x="975786" y="4106086"/>
            <a:ext cx="132182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Calibri" panose="020F0502020204030204"/>
                <a:ea typeface="+mn-ea"/>
                <a:cs typeface="+mn-cs"/>
              </a:rPr>
              <a:t>Balanced - Boundaries</a:t>
            </a:r>
          </a:p>
        </p:txBody>
      </p:sp>
      <p:sp>
        <p:nvSpPr>
          <p:cNvPr id="79" name="TextBox 78"/>
          <p:cNvSpPr txBox="1"/>
          <p:nvPr/>
        </p:nvSpPr>
        <p:spPr>
          <a:xfrm>
            <a:off x="5535659" y="4218769"/>
            <a:ext cx="146409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Calibri" panose="020F0502020204030204"/>
                <a:ea typeface="+mn-ea"/>
                <a:cs typeface="+mn-cs"/>
              </a:rPr>
              <a:t>Multiple Relationships</a:t>
            </a:r>
          </a:p>
        </p:txBody>
      </p:sp>
      <p:sp>
        <p:nvSpPr>
          <p:cNvPr id="81" name="TextBox 80"/>
          <p:cNvSpPr txBox="1"/>
          <p:nvPr/>
        </p:nvSpPr>
        <p:spPr>
          <a:xfrm>
            <a:off x="6852649" y="4299446"/>
            <a:ext cx="11708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Calibri" panose="020F0502020204030204"/>
                <a:ea typeface="+mn-ea"/>
                <a:cs typeface="+mn-cs"/>
              </a:rPr>
              <a:t>Enmeshed</a:t>
            </a:r>
          </a:p>
        </p:txBody>
      </p:sp>
      <p:sp>
        <p:nvSpPr>
          <p:cNvPr id="82" name="TextBox 81"/>
          <p:cNvSpPr txBox="1"/>
          <p:nvPr/>
        </p:nvSpPr>
        <p:spPr>
          <a:xfrm>
            <a:off x="3359149" y="4187165"/>
            <a:ext cx="11756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Calibri" panose="020F0502020204030204"/>
                <a:ea typeface="+mn-ea"/>
                <a:cs typeface="+mn-cs"/>
              </a:rPr>
              <a:t>Enabler</a:t>
            </a:r>
          </a:p>
        </p:txBody>
      </p:sp>
      <p:sp>
        <p:nvSpPr>
          <p:cNvPr id="83" name="TextBox 82"/>
          <p:cNvSpPr txBox="1"/>
          <p:nvPr/>
        </p:nvSpPr>
        <p:spPr>
          <a:xfrm>
            <a:off x="1558659" y="3691822"/>
            <a:ext cx="11436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Calibri" panose="020F0502020204030204"/>
                <a:ea typeface="+mn-ea"/>
                <a:cs typeface="+mn-cs"/>
              </a:rPr>
              <a:t>Estranged</a:t>
            </a:r>
          </a:p>
        </p:txBody>
      </p:sp>
      <p:sp>
        <p:nvSpPr>
          <p:cNvPr id="84" name="TextBox 83"/>
          <p:cNvSpPr txBox="1"/>
          <p:nvPr/>
        </p:nvSpPr>
        <p:spPr>
          <a:xfrm>
            <a:off x="4839977" y="3243030"/>
            <a:ext cx="24642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Emotional </a:t>
            </a:r>
            <a:r>
              <a:rPr kumimoji="0" lang="en-US" sz="1800" b="1" i="0" u="none" strike="noStrike" kern="1200" cap="none" spc="0" normalizeH="0" baseline="0" noProof="0" dirty="0" err="1">
                <a:ln>
                  <a:noFill/>
                </a:ln>
                <a:solidFill>
                  <a:srgbClr val="FF0000"/>
                </a:solidFill>
                <a:effectLst/>
                <a:uLnTx/>
                <a:uFillTx/>
                <a:latin typeface="Calibri" panose="020F0502020204030204"/>
                <a:ea typeface="+mn-ea"/>
                <a:cs typeface="+mn-cs"/>
              </a:rPr>
              <a:t>Disregulation</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CEF2DE98-D89E-45BF-AC7F-A76B87F4BF79}"/>
              </a:ext>
            </a:extLst>
          </p:cNvPr>
          <p:cNvSpPr txBox="1"/>
          <p:nvPr/>
        </p:nvSpPr>
        <p:spPr>
          <a:xfrm>
            <a:off x="9732023" y="2733240"/>
            <a:ext cx="129404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Toxic Stress</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50713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anim calcmode="lin" valueType="num">
                                      <p:cBhvr additive="base">
                                        <p:cTn id="39" dur="500" fill="hold"/>
                                        <p:tgtEl>
                                          <p:spTgt spid="57"/>
                                        </p:tgtEl>
                                        <p:attrNameLst>
                                          <p:attrName>ppt_x</p:attrName>
                                        </p:attrNameLst>
                                      </p:cBhvr>
                                      <p:tavLst>
                                        <p:tav tm="0">
                                          <p:val>
                                            <p:strVal val="#ppt_x"/>
                                          </p:val>
                                        </p:tav>
                                        <p:tav tm="100000">
                                          <p:val>
                                            <p:strVal val="#ppt_x"/>
                                          </p:val>
                                        </p:tav>
                                      </p:tavLst>
                                    </p:anim>
                                    <p:anim calcmode="lin" valueType="num">
                                      <p:cBhvr additive="base">
                                        <p:cTn id="40" dur="500" fill="hold"/>
                                        <p:tgtEl>
                                          <p:spTgt spid="5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ppt_x"/>
                                          </p:val>
                                        </p:tav>
                                        <p:tav tm="100000">
                                          <p:val>
                                            <p:strVal val="#ppt_x"/>
                                          </p:val>
                                        </p:tav>
                                      </p:tavLst>
                                    </p:anim>
                                    <p:anim calcmode="lin" valueType="num">
                                      <p:cBhvr additive="base">
                                        <p:cTn id="44" dur="500" fill="hold"/>
                                        <p:tgtEl>
                                          <p:spTgt spid="4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5"/>
                                        </p:tgtEl>
                                        <p:attrNameLst>
                                          <p:attrName>style.visibility</p:attrName>
                                        </p:attrNameLst>
                                      </p:cBhvr>
                                      <p:to>
                                        <p:strVal val="visible"/>
                                      </p:to>
                                    </p:set>
                                    <p:anim calcmode="lin" valueType="num">
                                      <p:cBhvr additive="base">
                                        <p:cTn id="55" dur="500" fill="hold"/>
                                        <p:tgtEl>
                                          <p:spTgt spid="65"/>
                                        </p:tgtEl>
                                        <p:attrNameLst>
                                          <p:attrName>ppt_x</p:attrName>
                                        </p:attrNameLst>
                                      </p:cBhvr>
                                      <p:tavLst>
                                        <p:tav tm="0">
                                          <p:val>
                                            <p:strVal val="#ppt_x"/>
                                          </p:val>
                                        </p:tav>
                                        <p:tav tm="100000">
                                          <p:val>
                                            <p:strVal val="#ppt_x"/>
                                          </p:val>
                                        </p:tav>
                                      </p:tavLst>
                                    </p:anim>
                                    <p:anim calcmode="lin" valueType="num">
                                      <p:cBhvr additive="base">
                                        <p:cTn id="56" dur="500" fill="hold"/>
                                        <p:tgtEl>
                                          <p:spTgt spid="6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500" fill="hold"/>
                                        <p:tgtEl>
                                          <p:spTgt spid="37"/>
                                        </p:tgtEl>
                                        <p:attrNameLst>
                                          <p:attrName>ppt_x</p:attrName>
                                        </p:attrNameLst>
                                      </p:cBhvr>
                                      <p:tavLst>
                                        <p:tav tm="0">
                                          <p:val>
                                            <p:strVal val="#ppt_x"/>
                                          </p:val>
                                        </p:tav>
                                        <p:tav tm="100000">
                                          <p:val>
                                            <p:strVal val="#ppt_x"/>
                                          </p:val>
                                        </p:tav>
                                      </p:tavLst>
                                    </p:anim>
                                    <p:anim calcmode="lin" valueType="num">
                                      <p:cBhvr additive="base">
                                        <p:cTn id="60" dur="500" fill="hold"/>
                                        <p:tgtEl>
                                          <p:spTgt spid="3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 calcmode="lin" valueType="num">
                                      <p:cBhvr additive="base">
                                        <p:cTn id="75" dur="500" fill="hold"/>
                                        <p:tgtEl>
                                          <p:spTgt spid="8"/>
                                        </p:tgtEl>
                                        <p:attrNameLst>
                                          <p:attrName>ppt_x</p:attrName>
                                        </p:attrNameLst>
                                      </p:cBhvr>
                                      <p:tavLst>
                                        <p:tav tm="0">
                                          <p:val>
                                            <p:strVal val="#ppt_x"/>
                                          </p:val>
                                        </p:tav>
                                        <p:tav tm="100000">
                                          <p:val>
                                            <p:strVal val="#ppt_x"/>
                                          </p:val>
                                        </p:tav>
                                      </p:tavLst>
                                    </p:anim>
                                    <p:anim calcmode="lin" valueType="num">
                                      <p:cBhvr additive="base">
                                        <p:cTn id="76" dur="500" fill="hold"/>
                                        <p:tgtEl>
                                          <p:spTgt spid="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ppt_x"/>
                                          </p:val>
                                        </p:tav>
                                        <p:tav tm="100000">
                                          <p:val>
                                            <p:strVal val="#ppt_x"/>
                                          </p:val>
                                        </p:tav>
                                      </p:tavLst>
                                    </p:anim>
                                    <p:anim calcmode="lin" valueType="num">
                                      <p:cBhvr additive="base">
                                        <p:cTn id="80" dur="500" fill="hold"/>
                                        <p:tgtEl>
                                          <p:spTgt spid="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56"/>
                                        </p:tgtEl>
                                        <p:attrNameLst>
                                          <p:attrName>style.visibility</p:attrName>
                                        </p:attrNameLst>
                                      </p:cBhvr>
                                      <p:to>
                                        <p:strVal val="visible"/>
                                      </p:to>
                                    </p:set>
                                    <p:anim calcmode="lin" valueType="num">
                                      <p:cBhvr additive="base">
                                        <p:cTn id="83" dur="500" fill="hold"/>
                                        <p:tgtEl>
                                          <p:spTgt spid="56"/>
                                        </p:tgtEl>
                                        <p:attrNameLst>
                                          <p:attrName>ppt_x</p:attrName>
                                        </p:attrNameLst>
                                      </p:cBhvr>
                                      <p:tavLst>
                                        <p:tav tm="0">
                                          <p:val>
                                            <p:strVal val="#ppt_x"/>
                                          </p:val>
                                        </p:tav>
                                        <p:tav tm="100000">
                                          <p:val>
                                            <p:strVal val="#ppt_x"/>
                                          </p:val>
                                        </p:tav>
                                      </p:tavLst>
                                    </p:anim>
                                    <p:anim calcmode="lin" valueType="num">
                                      <p:cBhvr additive="base">
                                        <p:cTn id="84" dur="500" fill="hold"/>
                                        <p:tgtEl>
                                          <p:spTgt spid="5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500" fill="hold"/>
                                        <p:tgtEl>
                                          <p:spTgt spid="30"/>
                                        </p:tgtEl>
                                        <p:attrNameLst>
                                          <p:attrName>ppt_x</p:attrName>
                                        </p:attrNameLst>
                                      </p:cBhvr>
                                      <p:tavLst>
                                        <p:tav tm="0">
                                          <p:val>
                                            <p:strVal val="#ppt_x"/>
                                          </p:val>
                                        </p:tav>
                                        <p:tav tm="100000">
                                          <p:val>
                                            <p:strVal val="#ppt_x"/>
                                          </p:val>
                                        </p:tav>
                                      </p:tavLst>
                                    </p:anim>
                                    <p:anim calcmode="lin" valueType="num">
                                      <p:cBhvr additive="base">
                                        <p:cTn id="88" dur="5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additive="base">
                                        <p:cTn id="91" dur="500" fill="hold"/>
                                        <p:tgtEl>
                                          <p:spTgt spid="26"/>
                                        </p:tgtEl>
                                        <p:attrNameLst>
                                          <p:attrName>ppt_x</p:attrName>
                                        </p:attrNameLst>
                                      </p:cBhvr>
                                      <p:tavLst>
                                        <p:tav tm="0">
                                          <p:val>
                                            <p:strVal val="#ppt_x"/>
                                          </p:val>
                                        </p:tav>
                                        <p:tav tm="100000">
                                          <p:val>
                                            <p:strVal val="#ppt_x"/>
                                          </p:val>
                                        </p:tav>
                                      </p:tavLst>
                                    </p:anim>
                                    <p:anim calcmode="lin" valueType="num">
                                      <p:cBhvr additive="base">
                                        <p:cTn id="92" dur="500" fill="hold"/>
                                        <p:tgtEl>
                                          <p:spTgt spid="2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additive="base">
                                        <p:cTn id="95" dur="500" fill="hold"/>
                                        <p:tgtEl>
                                          <p:spTgt spid="25"/>
                                        </p:tgtEl>
                                        <p:attrNameLst>
                                          <p:attrName>ppt_x</p:attrName>
                                        </p:attrNameLst>
                                      </p:cBhvr>
                                      <p:tavLst>
                                        <p:tav tm="0">
                                          <p:val>
                                            <p:strVal val="#ppt_x"/>
                                          </p:val>
                                        </p:tav>
                                        <p:tav tm="100000">
                                          <p:val>
                                            <p:strVal val="#ppt_x"/>
                                          </p:val>
                                        </p:tav>
                                      </p:tavLst>
                                    </p:anim>
                                    <p:anim calcmode="lin" valueType="num">
                                      <p:cBhvr additive="base">
                                        <p:cTn id="9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additive="base">
                                        <p:cTn id="101" dur="500" fill="hold"/>
                                        <p:tgtEl>
                                          <p:spTgt spid="40"/>
                                        </p:tgtEl>
                                        <p:attrNameLst>
                                          <p:attrName>ppt_x</p:attrName>
                                        </p:attrNameLst>
                                      </p:cBhvr>
                                      <p:tavLst>
                                        <p:tav tm="0">
                                          <p:val>
                                            <p:strVal val="#ppt_x"/>
                                          </p:val>
                                        </p:tav>
                                        <p:tav tm="100000">
                                          <p:val>
                                            <p:strVal val="#ppt_x"/>
                                          </p:val>
                                        </p:tav>
                                      </p:tavLst>
                                    </p:anim>
                                    <p:anim calcmode="lin" valueType="num">
                                      <p:cBhvr additive="base">
                                        <p:cTn id="102" dur="500" fill="hold"/>
                                        <p:tgtEl>
                                          <p:spTgt spid="40"/>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17"/>
                                        </p:tgtEl>
                                        <p:attrNameLst>
                                          <p:attrName>style.visibility</p:attrName>
                                        </p:attrNameLst>
                                      </p:cBhvr>
                                      <p:to>
                                        <p:strVal val="visible"/>
                                      </p:to>
                                    </p:set>
                                    <p:anim calcmode="lin" valueType="num">
                                      <p:cBhvr additive="base">
                                        <p:cTn id="105" dur="500" fill="hold"/>
                                        <p:tgtEl>
                                          <p:spTgt spid="17"/>
                                        </p:tgtEl>
                                        <p:attrNameLst>
                                          <p:attrName>ppt_x</p:attrName>
                                        </p:attrNameLst>
                                      </p:cBhvr>
                                      <p:tavLst>
                                        <p:tav tm="0">
                                          <p:val>
                                            <p:strVal val="#ppt_x"/>
                                          </p:val>
                                        </p:tav>
                                        <p:tav tm="100000">
                                          <p:val>
                                            <p:strVal val="#ppt_x"/>
                                          </p:val>
                                        </p:tav>
                                      </p:tavLst>
                                    </p:anim>
                                    <p:anim calcmode="lin" valueType="num">
                                      <p:cBhvr additive="base">
                                        <p:cTn id="106" dur="500" fill="hold"/>
                                        <p:tgtEl>
                                          <p:spTgt spid="17"/>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12"/>
                                        </p:tgtEl>
                                        <p:attrNameLst>
                                          <p:attrName>style.visibility</p:attrName>
                                        </p:attrNameLst>
                                      </p:cBhvr>
                                      <p:to>
                                        <p:strVal val="visible"/>
                                      </p:to>
                                    </p:set>
                                    <p:anim calcmode="lin" valueType="num">
                                      <p:cBhvr additive="base">
                                        <p:cTn id="109" dur="500" fill="hold"/>
                                        <p:tgtEl>
                                          <p:spTgt spid="12"/>
                                        </p:tgtEl>
                                        <p:attrNameLst>
                                          <p:attrName>ppt_x</p:attrName>
                                        </p:attrNameLst>
                                      </p:cBhvr>
                                      <p:tavLst>
                                        <p:tav tm="0">
                                          <p:val>
                                            <p:strVal val="#ppt_x"/>
                                          </p:val>
                                        </p:tav>
                                        <p:tav tm="100000">
                                          <p:val>
                                            <p:strVal val="#ppt_x"/>
                                          </p:val>
                                        </p:tav>
                                      </p:tavLst>
                                    </p:anim>
                                    <p:anim calcmode="lin" valueType="num">
                                      <p:cBhvr additive="base">
                                        <p:cTn id="110" dur="500" fill="hold"/>
                                        <p:tgtEl>
                                          <p:spTgt spid="12"/>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16"/>
                                        </p:tgtEl>
                                        <p:attrNameLst>
                                          <p:attrName>style.visibility</p:attrName>
                                        </p:attrNameLst>
                                      </p:cBhvr>
                                      <p:to>
                                        <p:strVal val="visible"/>
                                      </p:to>
                                    </p:set>
                                    <p:anim calcmode="lin" valueType="num">
                                      <p:cBhvr additive="base">
                                        <p:cTn id="113" dur="500" fill="hold"/>
                                        <p:tgtEl>
                                          <p:spTgt spid="16"/>
                                        </p:tgtEl>
                                        <p:attrNameLst>
                                          <p:attrName>ppt_x</p:attrName>
                                        </p:attrNameLst>
                                      </p:cBhvr>
                                      <p:tavLst>
                                        <p:tav tm="0">
                                          <p:val>
                                            <p:strVal val="#ppt_x"/>
                                          </p:val>
                                        </p:tav>
                                        <p:tav tm="100000">
                                          <p:val>
                                            <p:strVal val="#ppt_x"/>
                                          </p:val>
                                        </p:tav>
                                      </p:tavLst>
                                    </p:anim>
                                    <p:anim calcmode="lin" valueType="num">
                                      <p:cBhvr additive="base">
                                        <p:cTn id="114" dur="500" fill="hold"/>
                                        <p:tgtEl>
                                          <p:spTgt spid="16"/>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additive="base">
                                        <p:cTn id="117" dur="500" fill="hold"/>
                                        <p:tgtEl>
                                          <p:spTgt spid="66"/>
                                        </p:tgtEl>
                                        <p:attrNameLst>
                                          <p:attrName>ppt_x</p:attrName>
                                        </p:attrNameLst>
                                      </p:cBhvr>
                                      <p:tavLst>
                                        <p:tav tm="0">
                                          <p:val>
                                            <p:strVal val="#ppt_x"/>
                                          </p:val>
                                        </p:tav>
                                        <p:tav tm="100000">
                                          <p:val>
                                            <p:strVal val="#ppt_x"/>
                                          </p:val>
                                        </p:tav>
                                      </p:tavLst>
                                    </p:anim>
                                    <p:anim calcmode="lin" valueType="num">
                                      <p:cBhvr additive="base">
                                        <p:cTn id="118" dur="500" fill="hold"/>
                                        <p:tgtEl>
                                          <p:spTgt spid="66"/>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33"/>
                                        </p:tgtEl>
                                        <p:attrNameLst>
                                          <p:attrName>style.visibility</p:attrName>
                                        </p:attrNameLst>
                                      </p:cBhvr>
                                      <p:to>
                                        <p:strVal val="visible"/>
                                      </p:to>
                                    </p:set>
                                    <p:anim calcmode="lin" valueType="num">
                                      <p:cBhvr additive="base">
                                        <p:cTn id="121" dur="500" fill="hold"/>
                                        <p:tgtEl>
                                          <p:spTgt spid="33"/>
                                        </p:tgtEl>
                                        <p:attrNameLst>
                                          <p:attrName>ppt_x</p:attrName>
                                        </p:attrNameLst>
                                      </p:cBhvr>
                                      <p:tavLst>
                                        <p:tav tm="0">
                                          <p:val>
                                            <p:strVal val="#ppt_x"/>
                                          </p:val>
                                        </p:tav>
                                        <p:tav tm="100000">
                                          <p:val>
                                            <p:strVal val="#ppt_x"/>
                                          </p:val>
                                        </p:tav>
                                      </p:tavLst>
                                    </p:anim>
                                    <p:anim calcmode="lin" valueType="num">
                                      <p:cBhvr additive="base">
                                        <p:cTn id="122" dur="500" fill="hold"/>
                                        <p:tgtEl>
                                          <p:spTgt spid="33"/>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5"/>
                                        </p:tgtEl>
                                        <p:attrNameLst>
                                          <p:attrName>style.visibility</p:attrName>
                                        </p:attrNameLst>
                                      </p:cBhvr>
                                      <p:to>
                                        <p:strVal val="visible"/>
                                      </p:to>
                                    </p:set>
                                    <p:anim calcmode="lin" valueType="num">
                                      <p:cBhvr additive="base">
                                        <p:cTn id="125" dur="500" fill="hold"/>
                                        <p:tgtEl>
                                          <p:spTgt spid="5"/>
                                        </p:tgtEl>
                                        <p:attrNameLst>
                                          <p:attrName>ppt_x</p:attrName>
                                        </p:attrNameLst>
                                      </p:cBhvr>
                                      <p:tavLst>
                                        <p:tav tm="0">
                                          <p:val>
                                            <p:strVal val="#ppt_x"/>
                                          </p:val>
                                        </p:tav>
                                        <p:tav tm="100000">
                                          <p:val>
                                            <p:strVal val="#ppt_x"/>
                                          </p:val>
                                        </p:tav>
                                      </p:tavLst>
                                    </p:anim>
                                    <p:anim calcmode="lin" valueType="num">
                                      <p:cBhvr additive="base">
                                        <p:cTn id="126" dur="500" fill="hold"/>
                                        <p:tgtEl>
                                          <p:spTgt spid="5"/>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39"/>
                                        </p:tgtEl>
                                        <p:attrNameLst>
                                          <p:attrName>style.visibility</p:attrName>
                                        </p:attrNameLst>
                                      </p:cBhvr>
                                      <p:to>
                                        <p:strVal val="visible"/>
                                      </p:to>
                                    </p:set>
                                    <p:anim calcmode="lin" valueType="num">
                                      <p:cBhvr additive="base">
                                        <p:cTn id="129" dur="500" fill="hold"/>
                                        <p:tgtEl>
                                          <p:spTgt spid="39"/>
                                        </p:tgtEl>
                                        <p:attrNameLst>
                                          <p:attrName>ppt_x</p:attrName>
                                        </p:attrNameLst>
                                      </p:cBhvr>
                                      <p:tavLst>
                                        <p:tav tm="0">
                                          <p:val>
                                            <p:strVal val="#ppt_x"/>
                                          </p:val>
                                        </p:tav>
                                        <p:tav tm="100000">
                                          <p:val>
                                            <p:strVal val="#ppt_x"/>
                                          </p:val>
                                        </p:tav>
                                      </p:tavLst>
                                    </p:anim>
                                    <p:anim calcmode="lin" valueType="num">
                                      <p:cBhvr additive="base">
                                        <p:cTn id="130" dur="500" fill="hold"/>
                                        <p:tgtEl>
                                          <p:spTgt spid="39"/>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additive="base">
                                        <p:cTn id="133" dur="500" fill="hold"/>
                                        <p:tgtEl>
                                          <p:spTgt spid="9"/>
                                        </p:tgtEl>
                                        <p:attrNameLst>
                                          <p:attrName>ppt_x</p:attrName>
                                        </p:attrNameLst>
                                      </p:cBhvr>
                                      <p:tavLst>
                                        <p:tav tm="0">
                                          <p:val>
                                            <p:strVal val="#ppt_x"/>
                                          </p:val>
                                        </p:tav>
                                        <p:tav tm="100000">
                                          <p:val>
                                            <p:strVal val="#ppt_x"/>
                                          </p:val>
                                        </p:tav>
                                      </p:tavLst>
                                    </p:anim>
                                    <p:anim calcmode="lin" valueType="num">
                                      <p:cBhvr additive="base">
                                        <p:cTn id="134" dur="500" fill="hold"/>
                                        <p:tgtEl>
                                          <p:spTgt spid="9"/>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13"/>
                                        </p:tgtEl>
                                        <p:attrNameLst>
                                          <p:attrName>style.visibility</p:attrName>
                                        </p:attrNameLst>
                                      </p:cBhvr>
                                      <p:to>
                                        <p:strVal val="visible"/>
                                      </p:to>
                                    </p:set>
                                    <p:anim calcmode="lin" valueType="num">
                                      <p:cBhvr additive="base">
                                        <p:cTn id="137" dur="500" fill="hold"/>
                                        <p:tgtEl>
                                          <p:spTgt spid="13"/>
                                        </p:tgtEl>
                                        <p:attrNameLst>
                                          <p:attrName>ppt_x</p:attrName>
                                        </p:attrNameLst>
                                      </p:cBhvr>
                                      <p:tavLst>
                                        <p:tav tm="0">
                                          <p:val>
                                            <p:strVal val="#ppt_x"/>
                                          </p:val>
                                        </p:tav>
                                        <p:tav tm="100000">
                                          <p:val>
                                            <p:strVal val="#ppt_x"/>
                                          </p:val>
                                        </p:tav>
                                      </p:tavLst>
                                    </p:anim>
                                    <p:anim calcmode="lin" valueType="num">
                                      <p:cBhvr additive="base">
                                        <p:cTn id="138" dur="500" fill="hold"/>
                                        <p:tgtEl>
                                          <p:spTgt spid="13"/>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42"/>
                                        </p:tgtEl>
                                        <p:attrNameLst>
                                          <p:attrName>style.visibility</p:attrName>
                                        </p:attrNameLst>
                                      </p:cBhvr>
                                      <p:to>
                                        <p:strVal val="visible"/>
                                      </p:to>
                                    </p:set>
                                    <p:anim calcmode="lin" valueType="num">
                                      <p:cBhvr additive="base">
                                        <p:cTn id="141" dur="500" fill="hold"/>
                                        <p:tgtEl>
                                          <p:spTgt spid="42"/>
                                        </p:tgtEl>
                                        <p:attrNameLst>
                                          <p:attrName>ppt_x</p:attrName>
                                        </p:attrNameLst>
                                      </p:cBhvr>
                                      <p:tavLst>
                                        <p:tav tm="0">
                                          <p:val>
                                            <p:strVal val="#ppt_x"/>
                                          </p:val>
                                        </p:tav>
                                        <p:tav tm="100000">
                                          <p:val>
                                            <p:strVal val="#ppt_x"/>
                                          </p:val>
                                        </p:tav>
                                      </p:tavLst>
                                    </p:anim>
                                    <p:anim calcmode="lin" valueType="num">
                                      <p:cBhvr additive="base">
                                        <p:cTn id="142" dur="500" fill="hold"/>
                                        <p:tgtEl>
                                          <p:spTgt spid="42"/>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84"/>
                                        </p:tgtEl>
                                        <p:attrNameLst>
                                          <p:attrName>style.visibility</p:attrName>
                                        </p:attrNameLst>
                                      </p:cBhvr>
                                      <p:to>
                                        <p:strVal val="visible"/>
                                      </p:to>
                                    </p:set>
                                    <p:anim calcmode="lin" valueType="num">
                                      <p:cBhvr additive="base">
                                        <p:cTn id="145" dur="500" fill="hold"/>
                                        <p:tgtEl>
                                          <p:spTgt spid="84"/>
                                        </p:tgtEl>
                                        <p:attrNameLst>
                                          <p:attrName>ppt_x</p:attrName>
                                        </p:attrNameLst>
                                      </p:cBhvr>
                                      <p:tavLst>
                                        <p:tav tm="0">
                                          <p:val>
                                            <p:strVal val="#ppt_x"/>
                                          </p:val>
                                        </p:tav>
                                        <p:tav tm="100000">
                                          <p:val>
                                            <p:strVal val="#ppt_x"/>
                                          </p:val>
                                        </p:tav>
                                      </p:tavLst>
                                    </p:anim>
                                    <p:anim calcmode="lin" valueType="num">
                                      <p:cBhvr additive="base">
                                        <p:cTn id="146" dur="500" fill="hold"/>
                                        <p:tgtEl>
                                          <p:spTgt spid="84"/>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 calcmode="lin" valueType="num">
                                      <p:cBhvr additive="base">
                                        <p:cTn id="149" dur="500" fill="hold"/>
                                        <p:tgtEl>
                                          <p:spTgt spid="14"/>
                                        </p:tgtEl>
                                        <p:attrNameLst>
                                          <p:attrName>ppt_x</p:attrName>
                                        </p:attrNameLst>
                                      </p:cBhvr>
                                      <p:tavLst>
                                        <p:tav tm="0">
                                          <p:val>
                                            <p:strVal val="#ppt_x"/>
                                          </p:val>
                                        </p:tav>
                                        <p:tav tm="100000">
                                          <p:val>
                                            <p:strVal val="#ppt_x"/>
                                          </p:val>
                                        </p:tav>
                                      </p:tavLst>
                                    </p:anim>
                                    <p:anim calcmode="lin" valueType="num">
                                      <p:cBhvr additive="base">
                                        <p:cTn id="150" dur="500" fill="hold"/>
                                        <p:tgtEl>
                                          <p:spTgt spid="14"/>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70"/>
                                        </p:tgtEl>
                                        <p:attrNameLst>
                                          <p:attrName>style.visibility</p:attrName>
                                        </p:attrNameLst>
                                      </p:cBhvr>
                                      <p:to>
                                        <p:strVal val="visible"/>
                                      </p:to>
                                    </p:set>
                                    <p:anim calcmode="lin" valueType="num">
                                      <p:cBhvr additive="base">
                                        <p:cTn id="153" dur="500" fill="hold"/>
                                        <p:tgtEl>
                                          <p:spTgt spid="70"/>
                                        </p:tgtEl>
                                        <p:attrNameLst>
                                          <p:attrName>ppt_x</p:attrName>
                                        </p:attrNameLst>
                                      </p:cBhvr>
                                      <p:tavLst>
                                        <p:tav tm="0">
                                          <p:val>
                                            <p:strVal val="#ppt_x"/>
                                          </p:val>
                                        </p:tav>
                                        <p:tav tm="100000">
                                          <p:val>
                                            <p:strVal val="#ppt_x"/>
                                          </p:val>
                                        </p:tav>
                                      </p:tavLst>
                                    </p:anim>
                                    <p:anim calcmode="lin" valueType="num">
                                      <p:cBhvr additive="base">
                                        <p:cTn id="154" dur="500" fill="hold"/>
                                        <p:tgtEl>
                                          <p:spTgt spid="70"/>
                                        </p:tgtEl>
                                        <p:attrNameLst>
                                          <p:attrName>ppt_y</p:attrName>
                                        </p:attrNameLst>
                                      </p:cBhvr>
                                      <p:tavLst>
                                        <p:tav tm="0">
                                          <p:val>
                                            <p:strVal val="1+#ppt_h/2"/>
                                          </p:val>
                                        </p:tav>
                                        <p:tav tm="100000">
                                          <p:val>
                                            <p:strVal val="#ppt_y"/>
                                          </p:val>
                                        </p:tav>
                                      </p:tavLst>
                                    </p:anim>
                                  </p:childTnLst>
                                </p:cTn>
                              </p:par>
                              <p:par>
                                <p:cTn id="155" presetID="2" presetClass="entr" presetSubtype="4" fill="hold" grpId="0" nodeType="withEffect">
                                  <p:stCondLst>
                                    <p:cond delay="0"/>
                                  </p:stCondLst>
                                  <p:childTnLst>
                                    <p:set>
                                      <p:cBhvr>
                                        <p:cTn id="156" dur="1" fill="hold">
                                          <p:stCondLst>
                                            <p:cond delay="0"/>
                                          </p:stCondLst>
                                        </p:cTn>
                                        <p:tgtEl>
                                          <p:spTgt spid="46"/>
                                        </p:tgtEl>
                                        <p:attrNameLst>
                                          <p:attrName>style.visibility</p:attrName>
                                        </p:attrNameLst>
                                      </p:cBhvr>
                                      <p:to>
                                        <p:strVal val="visible"/>
                                      </p:to>
                                    </p:set>
                                    <p:anim calcmode="lin" valueType="num">
                                      <p:cBhvr additive="base">
                                        <p:cTn id="157" dur="500" fill="hold"/>
                                        <p:tgtEl>
                                          <p:spTgt spid="46"/>
                                        </p:tgtEl>
                                        <p:attrNameLst>
                                          <p:attrName>ppt_x</p:attrName>
                                        </p:attrNameLst>
                                      </p:cBhvr>
                                      <p:tavLst>
                                        <p:tav tm="0">
                                          <p:val>
                                            <p:strVal val="#ppt_x"/>
                                          </p:val>
                                        </p:tav>
                                        <p:tav tm="100000">
                                          <p:val>
                                            <p:strVal val="#ppt_x"/>
                                          </p:val>
                                        </p:tav>
                                      </p:tavLst>
                                    </p:anim>
                                    <p:anim calcmode="lin" valueType="num">
                                      <p:cBhvr additive="base">
                                        <p:cTn id="158" dur="500" fill="hold"/>
                                        <p:tgtEl>
                                          <p:spTgt spid="46"/>
                                        </p:tgtEl>
                                        <p:attrNameLst>
                                          <p:attrName>ppt_y</p:attrName>
                                        </p:attrNameLst>
                                      </p:cBhvr>
                                      <p:tavLst>
                                        <p:tav tm="0">
                                          <p:val>
                                            <p:strVal val="1+#ppt_h/2"/>
                                          </p:val>
                                        </p:tav>
                                        <p:tav tm="100000">
                                          <p:val>
                                            <p:strVal val="#ppt_y"/>
                                          </p:val>
                                        </p:tav>
                                      </p:tavLst>
                                    </p:anim>
                                  </p:childTnLst>
                                </p:cTn>
                              </p:par>
                              <p:par>
                                <p:cTn id="159" presetID="2" presetClass="entr" presetSubtype="4" fill="hold" grpId="0" nodeType="withEffect">
                                  <p:stCondLst>
                                    <p:cond delay="0"/>
                                  </p:stCondLst>
                                  <p:childTnLst>
                                    <p:set>
                                      <p:cBhvr>
                                        <p:cTn id="160" dur="1" fill="hold">
                                          <p:stCondLst>
                                            <p:cond delay="0"/>
                                          </p:stCondLst>
                                        </p:cTn>
                                        <p:tgtEl>
                                          <p:spTgt spid="7"/>
                                        </p:tgtEl>
                                        <p:attrNameLst>
                                          <p:attrName>style.visibility</p:attrName>
                                        </p:attrNameLst>
                                      </p:cBhvr>
                                      <p:to>
                                        <p:strVal val="visible"/>
                                      </p:to>
                                    </p:set>
                                    <p:anim calcmode="lin" valueType="num">
                                      <p:cBhvr additive="base">
                                        <p:cTn id="161" dur="500" fill="hold"/>
                                        <p:tgtEl>
                                          <p:spTgt spid="7"/>
                                        </p:tgtEl>
                                        <p:attrNameLst>
                                          <p:attrName>ppt_x</p:attrName>
                                        </p:attrNameLst>
                                      </p:cBhvr>
                                      <p:tavLst>
                                        <p:tav tm="0">
                                          <p:val>
                                            <p:strVal val="#ppt_x"/>
                                          </p:val>
                                        </p:tav>
                                        <p:tav tm="100000">
                                          <p:val>
                                            <p:strVal val="#ppt_x"/>
                                          </p:val>
                                        </p:tav>
                                      </p:tavLst>
                                    </p:anim>
                                    <p:anim calcmode="lin" valueType="num">
                                      <p:cBhvr additive="base">
                                        <p:cTn id="162" dur="500" fill="hold"/>
                                        <p:tgtEl>
                                          <p:spTgt spid="7"/>
                                        </p:tgtEl>
                                        <p:attrNameLst>
                                          <p:attrName>ppt_y</p:attrName>
                                        </p:attrNameLst>
                                      </p:cBhvr>
                                      <p:tavLst>
                                        <p:tav tm="0">
                                          <p:val>
                                            <p:strVal val="1+#ppt_h/2"/>
                                          </p:val>
                                        </p:tav>
                                        <p:tav tm="100000">
                                          <p:val>
                                            <p:strVal val="#ppt_y"/>
                                          </p:val>
                                        </p:tav>
                                      </p:tavLst>
                                    </p:anim>
                                  </p:childTnLst>
                                </p:cTn>
                              </p:par>
                              <p:par>
                                <p:cTn id="163" presetID="2" presetClass="entr" presetSubtype="4" fill="hold" grpId="0" nodeType="withEffect">
                                  <p:stCondLst>
                                    <p:cond delay="0"/>
                                  </p:stCondLst>
                                  <p:childTnLst>
                                    <p:set>
                                      <p:cBhvr>
                                        <p:cTn id="164" dur="1" fill="hold">
                                          <p:stCondLst>
                                            <p:cond delay="0"/>
                                          </p:stCondLst>
                                        </p:cTn>
                                        <p:tgtEl>
                                          <p:spTgt spid="34"/>
                                        </p:tgtEl>
                                        <p:attrNameLst>
                                          <p:attrName>style.visibility</p:attrName>
                                        </p:attrNameLst>
                                      </p:cBhvr>
                                      <p:to>
                                        <p:strVal val="visible"/>
                                      </p:to>
                                    </p:set>
                                    <p:anim calcmode="lin" valueType="num">
                                      <p:cBhvr additive="base">
                                        <p:cTn id="165" dur="500" fill="hold"/>
                                        <p:tgtEl>
                                          <p:spTgt spid="34"/>
                                        </p:tgtEl>
                                        <p:attrNameLst>
                                          <p:attrName>ppt_x</p:attrName>
                                        </p:attrNameLst>
                                      </p:cBhvr>
                                      <p:tavLst>
                                        <p:tav tm="0">
                                          <p:val>
                                            <p:strVal val="#ppt_x"/>
                                          </p:val>
                                        </p:tav>
                                        <p:tav tm="100000">
                                          <p:val>
                                            <p:strVal val="#ppt_x"/>
                                          </p:val>
                                        </p:tav>
                                      </p:tavLst>
                                    </p:anim>
                                    <p:anim calcmode="lin" valueType="num">
                                      <p:cBhvr additive="base">
                                        <p:cTn id="166" dur="500" fill="hold"/>
                                        <p:tgtEl>
                                          <p:spTgt spid="34"/>
                                        </p:tgtEl>
                                        <p:attrNameLst>
                                          <p:attrName>ppt_y</p:attrName>
                                        </p:attrNameLst>
                                      </p:cBhvr>
                                      <p:tavLst>
                                        <p:tav tm="0">
                                          <p:val>
                                            <p:strVal val="1+#ppt_h/2"/>
                                          </p:val>
                                        </p:tav>
                                        <p:tav tm="100000">
                                          <p:val>
                                            <p:strVal val="#ppt_y"/>
                                          </p:val>
                                        </p:tav>
                                      </p:tavLst>
                                    </p:anim>
                                  </p:childTnLst>
                                </p:cTn>
                              </p:par>
                              <p:par>
                                <p:cTn id="167" presetID="2" presetClass="entr" presetSubtype="4" fill="hold" grpId="0" nodeType="with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additive="base">
                                        <p:cTn id="169" dur="500" fill="hold"/>
                                        <p:tgtEl>
                                          <p:spTgt spid="18"/>
                                        </p:tgtEl>
                                        <p:attrNameLst>
                                          <p:attrName>ppt_x</p:attrName>
                                        </p:attrNameLst>
                                      </p:cBhvr>
                                      <p:tavLst>
                                        <p:tav tm="0">
                                          <p:val>
                                            <p:strVal val="#ppt_x"/>
                                          </p:val>
                                        </p:tav>
                                        <p:tav tm="100000">
                                          <p:val>
                                            <p:strVal val="#ppt_x"/>
                                          </p:val>
                                        </p:tav>
                                      </p:tavLst>
                                    </p:anim>
                                    <p:anim calcmode="lin" valueType="num">
                                      <p:cBhvr additive="base">
                                        <p:cTn id="170" dur="500" fill="hold"/>
                                        <p:tgtEl>
                                          <p:spTgt spid="18"/>
                                        </p:tgtEl>
                                        <p:attrNameLst>
                                          <p:attrName>ppt_y</p:attrName>
                                        </p:attrNameLst>
                                      </p:cBhvr>
                                      <p:tavLst>
                                        <p:tav tm="0">
                                          <p:val>
                                            <p:strVal val="1+#ppt_h/2"/>
                                          </p:val>
                                        </p:tav>
                                        <p:tav tm="100000">
                                          <p:val>
                                            <p:strVal val="#ppt_y"/>
                                          </p:val>
                                        </p:tav>
                                      </p:tavLst>
                                    </p:anim>
                                  </p:childTnLst>
                                </p:cTn>
                              </p:par>
                              <p:par>
                                <p:cTn id="171" presetID="2" presetClass="entr" presetSubtype="4" fill="hold" grpId="0" nodeType="withEffect">
                                  <p:stCondLst>
                                    <p:cond delay="0"/>
                                  </p:stCondLst>
                                  <p:childTnLst>
                                    <p:set>
                                      <p:cBhvr>
                                        <p:cTn id="172" dur="1" fill="hold">
                                          <p:stCondLst>
                                            <p:cond delay="0"/>
                                          </p:stCondLst>
                                        </p:cTn>
                                        <p:tgtEl>
                                          <p:spTgt spid="10"/>
                                        </p:tgtEl>
                                        <p:attrNameLst>
                                          <p:attrName>style.visibility</p:attrName>
                                        </p:attrNameLst>
                                      </p:cBhvr>
                                      <p:to>
                                        <p:strVal val="visible"/>
                                      </p:to>
                                    </p:set>
                                    <p:anim calcmode="lin" valueType="num">
                                      <p:cBhvr additive="base">
                                        <p:cTn id="173" dur="500" fill="hold"/>
                                        <p:tgtEl>
                                          <p:spTgt spid="10"/>
                                        </p:tgtEl>
                                        <p:attrNameLst>
                                          <p:attrName>ppt_x</p:attrName>
                                        </p:attrNameLst>
                                      </p:cBhvr>
                                      <p:tavLst>
                                        <p:tav tm="0">
                                          <p:val>
                                            <p:strVal val="#ppt_x"/>
                                          </p:val>
                                        </p:tav>
                                        <p:tav tm="100000">
                                          <p:val>
                                            <p:strVal val="#ppt_x"/>
                                          </p:val>
                                        </p:tav>
                                      </p:tavLst>
                                    </p:anim>
                                    <p:anim calcmode="lin" valueType="num">
                                      <p:cBhvr additive="base">
                                        <p:cTn id="174" dur="500" fill="hold"/>
                                        <p:tgtEl>
                                          <p:spTgt spid="10"/>
                                        </p:tgtEl>
                                        <p:attrNameLst>
                                          <p:attrName>ppt_y</p:attrName>
                                        </p:attrNameLst>
                                      </p:cBhvr>
                                      <p:tavLst>
                                        <p:tav tm="0">
                                          <p:val>
                                            <p:strVal val="1+#ppt_h/2"/>
                                          </p:val>
                                        </p:tav>
                                        <p:tav tm="100000">
                                          <p:val>
                                            <p:strVal val="#ppt_y"/>
                                          </p:val>
                                        </p:tav>
                                      </p:tavLst>
                                    </p:anim>
                                  </p:childTnLst>
                                </p:cTn>
                              </p:par>
                              <p:par>
                                <p:cTn id="175" presetID="2" presetClass="entr" presetSubtype="4" fill="hold" grpId="0" nodeType="withEffect">
                                  <p:stCondLst>
                                    <p:cond delay="0"/>
                                  </p:stCondLst>
                                  <p:childTnLst>
                                    <p:set>
                                      <p:cBhvr>
                                        <p:cTn id="176" dur="1" fill="hold">
                                          <p:stCondLst>
                                            <p:cond delay="0"/>
                                          </p:stCondLst>
                                        </p:cTn>
                                        <p:tgtEl>
                                          <p:spTgt spid="11"/>
                                        </p:tgtEl>
                                        <p:attrNameLst>
                                          <p:attrName>style.visibility</p:attrName>
                                        </p:attrNameLst>
                                      </p:cBhvr>
                                      <p:to>
                                        <p:strVal val="visible"/>
                                      </p:to>
                                    </p:set>
                                    <p:anim calcmode="lin" valueType="num">
                                      <p:cBhvr additive="base">
                                        <p:cTn id="177" dur="500" fill="hold"/>
                                        <p:tgtEl>
                                          <p:spTgt spid="11"/>
                                        </p:tgtEl>
                                        <p:attrNameLst>
                                          <p:attrName>ppt_x</p:attrName>
                                        </p:attrNameLst>
                                      </p:cBhvr>
                                      <p:tavLst>
                                        <p:tav tm="0">
                                          <p:val>
                                            <p:strVal val="#ppt_x"/>
                                          </p:val>
                                        </p:tav>
                                        <p:tav tm="100000">
                                          <p:val>
                                            <p:strVal val="#ppt_x"/>
                                          </p:val>
                                        </p:tav>
                                      </p:tavLst>
                                    </p:anim>
                                    <p:anim calcmode="lin" valueType="num">
                                      <p:cBhvr additive="base">
                                        <p:cTn id="178" dur="500" fill="hold"/>
                                        <p:tgtEl>
                                          <p:spTgt spid="11"/>
                                        </p:tgtEl>
                                        <p:attrNameLst>
                                          <p:attrName>ppt_y</p:attrName>
                                        </p:attrNameLst>
                                      </p:cBhvr>
                                      <p:tavLst>
                                        <p:tav tm="0">
                                          <p:val>
                                            <p:strVal val="1+#ppt_h/2"/>
                                          </p:val>
                                        </p:tav>
                                        <p:tav tm="100000">
                                          <p:val>
                                            <p:strVal val="#ppt_y"/>
                                          </p:val>
                                        </p:tav>
                                      </p:tavLst>
                                    </p:anim>
                                  </p:childTnLst>
                                </p:cTn>
                              </p:par>
                              <p:par>
                                <p:cTn id="179" presetID="2" presetClass="entr" presetSubtype="4" fill="hold" grpId="0" nodeType="withEffect">
                                  <p:stCondLst>
                                    <p:cond delay="0"/>
                                  </p:stCondLst>
                                  <p:childTnLst>
                                    <p:set>
                                      <p:cBhvr>
                                        <p:cTn id="180" dur="1" fill="hold">
                                          <p:stCondLst>
                                            <p:cond delay="0"/>
                                          </p:stCondLst>
                                        </p:cTn>
                                        <p:tgtEl>
                                          <p:spTgt spid="38"/>
                                        </p:tgtEl>
                                        <p:attrNameLst>
                                          <p:attrName>style.visibility</p:attrName>
                                        </p:attrNameLst>
                                      </p:cBhvr>
                                      <p:to>
                                        <p:strVal val="visible"/>
                                      </p:to>
                                    </p:set>
                                    <p:anim calcmode="lin" valueType="num">
                                      <p:cBhvr additive="base">
                                        <p:cTn id="181" dur="500" fill="hold"/>
                                        <p:tgtEl>
                                          <p:spTgt spid="38"/>
                                        </p:tgtEl>
                                        <p:attrNameLst>
                                          <p:attrName>ppt_x</p:attrName>
                                        </p:attrNameLst>
                                      </p:cBhvr>
                                      <p:tavLst>
                                        <p:tav tm="0">
                                          <p:val>
                                            <p:strVal val="#ppt_x"/>
                                          </p:val>
                                        </p:tav>
                                        <p:tav tm="100000">
                                          <p:val>
                                            <p:strVal val="#ppt_x"/>
                                          </p:val>
                                        </p:tav>
                                      </p:tavLst>
                                    </p:anim>
                                    <p:anim calcmode="lin" valueType="num">
                                      <p:cBhvr additive="base">
                                        <p:cTn id="182" dur="500" fill="hold"/>
                                        <p:tgtEl>
                                          <p:spTgt spid="38"/>
                                        </p:tgtEl>
                                        <p:attrNameLst>
                                          <p:attrName>ppt_y</p:attrName>
                                        </p:attrNameLst>
                                      </p:cBhvr>
                                      <p:tavLst>
                                        <p:tav tm="0">
                                          <p:val>
                                            <p:strVal val="1+#ppt_h/2"/>
                                          </p:val>
                                        </p:tav>
                                        <p:tav tm="100000">
                                          <p:val>
                                            <p:strVal val="#ppt_y"/>
                                          </p:val>
                                        </p:tav>
                                      </p:tavLst>
                                    </p:anim>
                                  </p:childTnLst>
                                </p:cTn>
                              </p:par>
                              <p:par>
                                <p:cTn id="183" presetID="2" presetClass="entr" presetSubtype="4" fill="hold" grpId="0" nodeType="withEffect">
                                  <p:stCondLst>
                                    <p:cond delay="0"/>
                                  </p:stCondLst>
                                  <p:childTnLst>
                                    <p:set>
                                      <p:cBhvr>
                                        <p:cTn id="184" dur="1" fill="hold">
                                          <p:stCondLst>
                                            <p:cond delay="0"/>
                                          </p:stCondLst>
                                        </p:cTn>
                                        <p:tgtEl>
                                          <p:spTgt spid="47"/>
                                        </p:tgtEl>
                                        <p:attrNameLst>
                                          <p:attrName>style.visibility</p:attrName>
                                        </p:attrNameLst>
                                      </p:cBhvr>
                                      <p:to>
                                        <p:strVal val="visible"/>
                                      </p:to>
                                    </p:set>
                                    <p:anim calcmode="lin" valueType="num">
                                      <p:cBhvr additive="base">
                                        <p:cTn id="185" dur="500" fill="hold"/>
                                        <p:tgtEl>
                                          <p:spTgt spid="47"/>
                                        </p:tgtEl>
                                        <p:attrNameLst>
                                          <p:attrName>ppt_x</p:attrName>
                                        </p:attrNameLst>
                                      </p:cBhvr>
                                      <p:tavLst>
                                        <p:tav tm="0">
                                          <p:val>
                                            <p:strVal val="#ppt_x"/>
                                          </p:val>
                                        </p:tav>
                                        <p:tav tm="100000">
                                          <p:val>
                                            <p:strVal val="#ppt_x"/>
                                          </p:val>
                                        </p:tav>
                                      </p:tavLst>
                                    </p:anim>
                                    <p:anim calcmode="lin" valueType="num">
                                      <p:cBhvr additive="base">
                                        <p:cTn id="186" dur="500" fill="hold"/>
                                        <p:tgtEl>
                                          <p:spTgt spid="47"/>
                                        </p:tgtEl>
                                        <p:attrNameLst>
                                          <p:attrName>ppt_y</p:attrName>
                                        </p:attrNameLst>
                                      </p:cBhvr>
                                      <p:tavLst>
                                        <p:tav tm="0">
                                          <p:val>
                                            <p:strVal val="1+#ppt_h/2"/>
                                          </p:val>
                                        </p:tav>
                                        <p:tav tm="100000">
                                          <p:val>
                                            <p:strVal val="#ppt_y"/>
                                          </p:val>
                                        </p:tav>
                                      </p:tavLst>
                                    </p:anim>
                                  </p:childTnLst>
                                </p:cTn>
                              </p:par>
                              <p:par>
                                <p:cTn id="187" presetID="2" presetClass="entr" presetSubtype="4" fill="hold" grpId="0" nodeType="withEffect">
                                  <p:stCondLst>
                                    <p:cond delay="0"/>
                                  </p:stCondLst>
                                  <p:childTnLst>
                                    <p:set>
                                      <p:cBhvr>
                                        <p:cTn id="188" dur="1" fill="hold">
                                          <p:stCondLst>
                                            <p:cond delay="0"/>
                                          </p:stCondLst>
                                        </p:cTn>
                                        <p:tgtEl>
                                          <p:spTgt spid="15"/>
                                        </p:tgtEl>
                                        <p:attrNameLst>
                                          <p:attrName>style.visibility</p:attrName>
                                        </p:attrNameLst>
                                      </p:cBhvr>
                                      <p:to>
                                        <p:strVal val="visible"/>
                                      </p:to>
                                    </p:set>
                                    <p:anim calcmode="lin" valueType="num">
                                      <p:cBhvr additive="base">
                                        <p:cTn id="189" dur="500" fill="hold"/>
                                        <p:tgtEl>
                                          <p:spTgt spid="15"/>
                                        </p:tgtEl>
                                        <p:attrNameLst>
                                          <p:attrName>ppt_x</p:attrName>
                                        </p:attrNameLst>
                                      </p:cBhvr>
                                      <p:tavLst>
                                        <p:tav tm="0">
                                          <p:val>
                                            <p:strVal val="#ppt_x"/>
                                          </p:val>
                                        </p:tav>
                                        <p:tav tm="100000">
                                          <p:val>
                                            <p:strVal val="#ppt_x"/>
                                          </p:val>
                                        </p:tav>
                                      </p:tavLst>
                                    </p:anim>
                                    <p:anim calcmode="lin" valueType="num">
                                      <p:cBhvr additive="base">
                                        <p:cTn id="190" dur="500" fill="hold"/>
                                        <p:tgtEl>
                                          <p:spTgt spid="15"/>
                                        </p:tgtEl>
                                        <p:attrNameLst>
                                          <p:attrName>ppt_y</p:attrName>
                                        </p:attrNameLst>
                                      </p:cBhvr>
                                      <p:tavLst>
                                        <p:tav tm="0">
                                          <p:val>
                                            <p:strVal val="1+#ppt_h/2"/>
                                          </p:val>
                                        </p:tav>
                                        <p:tav tm="100000">
                                          <p:val>
                                            <p:strVal val="#ppt_y"/>
                                          </p:val>
                                        </p:tav>
                                      </p:tavLst>
                                    </p:anim>
                                  </p:childTnLst>
                                </p:cTn>
                              </p:par>
                              <p:par>
                                <p:cTn id="191" presetID="2" presetClass="entr" presetSubtype="4" fill="hold" grpId="0" nodeType="withEffect">
                                  <p:stCondLst>
                                    <p:cond delay="0"/>
                                  </p:stCondLst>
                                  <p:childTnLst>
                                    <p:set>
                                      <p:cBhvr>
                                        <p:cTn id="192" dur="1" fill="hold">
                                          <p:stCondLst>
                                            <p:cond delay="0"/>
                                          </p:stCondLst>
                                        </p:cTn>
                                        <p:tgtEl>
                                          <p:spTgt spid="19"/>
                                        </p:tgtEl>
                                        <p:attrNameLst>
                                          <p:attrName>style.visibility</p:attrName>
                                        </p:attrNameLst>
                                      </p:cBhvr>
                                      <p:to>
                                        <p:strVal val="visible"/>
                                      </p:to>
                                    </p:set>
                                    <p:anim calcmode="lin" valueType="num">
                                      <p:cBhvr additive="base">
                                        <p:cTn id="193" dur="500" fill="hold"/>
                                        <p:tgtEl>
                                          <p:spTgt spid="19"/>
                                        </p:tgtEl>
                                        <p:attrNameLst>
                                          <p:attrName>ppt_x</p:attrName>
                                        </p:attrNameLst>
                                      </p:cBhvr>
                                      <p:tavLst>
                                        <p:tav tm="0">
                                          <p:val>
                                            <p:strVal val="#ppt_x"/>
                                          </p:val>
                                        </p:tav>
                                        <p:tav tm="100000">
                                          <p:val>
                                            <p:strVal val="#ppt_x"/>
                                          </p:val>
                                        </p:tav>
                                      </p:tavLst>
                                    </p:anim>
                                    <p:anim calcmode="lin" valueType="num">
                                      <p:cBhvr additive="base">
                                        <p:cTn id="19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2" presetClass="entr" presetSubtype="4" fill="hold" grpId="0" nodeType="clickEffect">
                                  <p:stCondLst>
                                    <p:cond delay="0"/>
                                  </p:stCondLst>
                                  <p:childTnLst>
                                    <p:set>
                                      <p:cBhvr>
                                        <p:cTn id="198" dur="1" fill="hold">
                                          <p:stCondLst>
                                            <p:cond delay="0"/>
                                          </p:stCondLst>
                                        </p:cTn>
                                        <p:tgtEl>
                                          <p:spTgt spid="76"/>
                                        </p:tgtEl>
                                        <p:attrNameLst>
                                          <p:attrName>style.visibility</p:attrName>
                                        </p:attrNameLst>
                                      </p:cBhvr>
                                      <p:to>
                                        <p:strVal val="visible"/>
                                      </p:to>
                                    </p:set>
                                    <p:anim calcmode="lin" valueType="num">
                                      <p:cBhvr additive="base">
                                        <p:cTn id="199" dur="500" fill="hold"/>
                                        <p:tgtEl>
                                          <p:spTgt spid="76"/>
                                        </p:tgtEl>
                                        <p:attrNameLst>
                                          <p:attrName>ppt_x</p:attrName>
                                        </p:attrNameLst>
                                      </p:cBhvr>
                                      <p:tavLst>
                                        <p:tav tm="0">
                                          <p:val>
                                            <p:strVal val="#ppt_x"/>
                                          </p:val>
                                        </p:tav>
                                        <p:tav tm="100000">
                                          <p:val>
                                            <p:strVal val="#ppt_x"/>
                                          </p:val>
                                        </p:tav>
                                      </p:tavLst>
                                    </p:anim>
                                    <p:anim calcmode="lin" valueType="num">
                                      <p:cBhvr additive="base">
                                        <p:cTn id="200" dur="500" fill="hold"/>
                                        <p:tgtEl>
                                          <p:spTgt spid="7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73"/>
                                        </p:tgtEl>
                                        <p:attrNameLst>
                                          <p:attrName>style.visibility</p:attrName>
                                        </p:attrNameLst>
                                      </p:cBhvr>
                                      <p:to>
                                        <p:strVal val="visible"/>
                                      </p:to>
                                    </p:set>
                                    <p:anim calcmode="lin" valueType="num">
                                      <p:cBhvr additive="base">
                                        <p:cTn id="203" dur="500" fill="hold"/>
                                        <p:tgtEl>
                                          <p:spTgt spid="73"/>
                                        </p:tgtEl>
                                        <p:attrNameLst>
                                          <p:attrName>ppt_x</p:attrName>
                                        </p:attrNameLst>
                                      </p:cBhvr>
                                      <p:tavLst>
                                        <p:tav tm="0">
                                          <p:val>
                                            <p:strVal val="#ppt_x"/>
                                          </p:val>
                                        </p:tav>
                                        <p:tav tm="100000">
                                          <p:val>
                                            <p:strVal val="#ppt_x"/>
                                          </p:val>
                                        </p:tav>
                                      </p:tavLst>
                                    </p:anim>
                                    <p:anim calcmode="lin" valueType="num">
                                      <p:cBhvr additive="base">
                                        <p:cTn id="204" dur="500" fill="hold"/>
                                        <p:tgtEl>
                                          <p:spTgt spid="7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83"/>
                                        </p:tgtEl>
                                        <p:attrNameLst>
                                          <p:attrName>style.visibility</p:attrName>
                                        </p:attrNameLst>
                                      </p:cBhvr>
                                      <p:to>
                                        <p:strVal val="visible"/>
                                      </p:to>
                                    </p:set>
                                    <p:anim calcmode="lin" valueType="num">
                                      <p:cBhvr additive="base">
                                        <p:cTn id="207" dur="500" fill="hold"/>
                                        <p:tgtEl>
                                          <p:spTgt spid="83"/>
                                        </p:tgtEl>
                                        <p:attrNameLst>
                                          <p:attrName>ppt_x</p:attrName>
                                        </p:attrNameLst>
                                      </p:cBhvr>
                                      <p:tavLst>
                                        <p:tav tm="0">
                                          <p:val>
                                            <p:strVal val="#ppt_x"/>
                                          </p:val>
                                        </p:tav>
                                        <p:tav tm="100000">
                                          <p:val>
                                            <p:strVal val="#ppt_x"/>
                                          </p:val>
                                        </p:tav>
                                      </p:tavLst>
                                    </p:anim>
                                    <p:anim calcmode="lin" valueType="num">
                                      <p:cBhvr additive="base">
                                        <p:cTn id="208" dur="500" fill="hold"/>
                                        <p:tgtEl>
                                          <p:spTgt spid="83"/>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8"/>
                                        </p:tgtEl>
                                        <p:attrNameLst>
                                          <p:attrName>style.visibility</p:attrName>
                                        </p:attrNameLst>
                                      </p:cBhvr>
                                      <p:to>
                                        <p:strVal val="visible"/>
                                      </p:to>
                                    </p:set>
                                    <p:anim calcmode="lin" valueType="num">
                                      <p:cBhvr additive="base">
                                        <p:cTn id="211" dur="500" fill="hold"/>
                                        <p:tgtEl>
                                          <p:spTgt spid="78"/>
                                        </p:tgtEl>
                                        <p:attrNameLst>
                                          <p:attrName>ppt_x</p:attrName>
                                        </p:attrNameLst>
                                      </p:cBhvr>
                                      <p:tavLst>
                                        <p:tav tm="0">
                                          <p:val>
                                            <p:strVal val="#ppt_x"/>
                                          </p:val>
                                        </p:tav>
                                        <p:tav tm="100000">
                                          <p:val>
                                            <p:strVal val="#ppt_x"/>
                                          </p:val>
                                        </p:tav>
                                      </p:tavLst>
                                    </p:anim>
                                    <p:anim calcmode="lin" valueType="num">
                                      <p:cBhvr additive="base">
                                        <p:cTn id="212" dur="500" fill="hold"/>
                                        <p:tgtEl>
                                          <p:spTgt spid="78"/>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82"/>
                                        </p:tgtEl>
                                        <p:attrNameLst>
                                          <p:attrName>style.visibility</p:attrName>
                                        </p:attrNameLst>
                                      </p:cBhvr>
                                      <p:to>
                                        <p:strVal val="visible"/>
                                      </p:to>
                                    </p:set>
                                    <p:anim calcmode="lin" valueType="num">
                                      <p:cBhvr additive="base">
                                        <p:cTn id="215" dur="500" fill="hold"/>
                                        <p:tgtEl>
                                          <p:spTgt spid="82"/>
                                        </p:tgtEl>
                                        <p:attrNameLst>
                                          <p:attrName>ppt_x</p:attrName>
                                        </p:attrNameLst>
                                      </p:cBhvr>
                                      <p:tavLst>
                                        <p:tav tm="0">
                                          <p:val>
                                            <p:strVal val="#ppt_x"/>
                                          </p:val>
                                        </p:tav>
                                        <p:tav tm="100000">
                                          <p:val>
                                            <p:strVal val="#ppt_x"/>
                                          </p:val>
                                        </p:tav>
                                      </p:tavLst>
                                    </p:anim>
                                    <p:anim calcmode="lin" valueType="num">
                                      <p:cBhvr additive="base">
                                        <p:cTn id="216" dur="500" fill="hold"/>
                                        <p:tgtEl>
                                          <p:spTgt spid="8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5"/>
                                        </p:tgtEl>
                                        <p:attrNameLst>
                                          <p:attrName>style.visibility</p:attrName>
                                        </p:attrNameLst>
                                      </p:cBhvr>
                                      <p:to>
                                        <p:strVal val="visible"/>
                                      </p:to>
                                    </p:set>
                                    <p:anim calcmode="lin" valueType="num">
                                      <p:cBhvr additive="base">
                                        <p:cTn id="219" dur="500" fill="hold"/>
                                        <p:tgtEl>
                                          <p:spTgt spid="75"/>
                                        </p:tgtEl>
                                        <p:attrNameLst>
                                          <p:attrName>ppt_x</p:attrName>
                                        </p:attrNameLst>
                                      </p:cBhvr>
                                      <p:tavLst>
                                        <p:tav tm="0">
                                          <p:val>
                                            <p:strVal val="#ppt_x"/>
                                          </p:val>
                                        </p:tav>
                                        <p:tav tm="100000">
                                          <p:val>
                                            <p:strVal val="#ppt_x"/>
                                          </p:val>
                                        </p:tav>
                                      </p:tavLst>
                                    </p:anim>
                                    <p:anim calcmode="lin" valueType="num">
                                      <p:cBhvr additive="base">
                                        <p:cTn id="220" dur="500" fill="hold"/>
                                        <p:tgtEl>
                                          <p:spTgt spid="7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9"/>
                                        </p:tgtEl>
                                        <p:attrNameLst>
                                          <p:attrName>style.visibility</p:attrName>
                                        </p:attrNameLst>
                                      </p:cBhvr>
                                      <p:to>
                                        <p:strVal val="visible"/>
                                      </p:to>
                                    </p:set>
                                    <p:anim calcmode="lin" valueType="num">
                                      <p:cBhvr additive="base">
                                        <p:cTn id="223" dur="500" fill="hold"/>
                                        <p:tgtEl>
                                          <p:spTgt spid="79"/>
                                        </p:tgtEl>
                                        <p:attrNameLst>
                                          <p:attrName>ppt_x</p:attrName>
                                        </p:attrNameLst>
                                      </p:cBhvr>
                                      <p:tavLst>
                                        <p:tav tm="0">
                                          <p:val>
                                            <p:strVal val="#ppt_x"/>
                                          </p:val>
                                        </p:tav>
                                        <p:tav tm="100000">
                                          <p:val>
                                            <p:strVal val="#ppt_x"/>
                                          </p:val>
                                        </p:tav>
                                      </p:tavLst>
                                    </p:anim>
                                    <p:anim calcmode="lin" valueType="num">
                                      <p:cBhvr additive="base">
                                        <p:cTn id="224" dur="500" fill="hold"/>
                                        <p:tgtEl>
                                          <p:spTgt spid="7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81"/>
                                        </p:tgtEl>
                                        <p:attrNameLst>
                                          <p:attrName>style.visibility</p:attrName>
                                        </p:attrNameLst>
                                      </p:cBhvr>
                                      <p:to>
                                        <p:strVal val="visible"/>
                                      </p:to>
                                    </p:set>
                                    <p:anim calcmode="lin" valueType="num">
                                      <p:cBhvr additive="base">
                                        <p:cTn id="227" dur="500" fill="hold"/>
                                        <p:tgtEl>
                                          <p:spTgt spid="81"/>
                                        </p:tgtEl>
                                        <p:attrNameLst>
                                          <p:attrName>ppt_x</p:attrName>
                                        </p:attrNameLst>
                                      </p:cBhvr>
                                      <p:tavLst>
                                        <p:tav tm="0">
                                          <p:val>
                                            <p:strVal val="#ppt_x"/>
                                          </p:val>
                                        </p:tav>
                                        <p:tav tm="100000">
                                          <p:val>
                                            <p:strVal val="#ppt_x"/>
                                          </p:val>
                                        </p:tav>
                                      </p:tavLst>
                                    </p:anim>
                                    <p:anim calcmode="lin" valueType="num">
                                      <p:cBhvr additive="base">
                                        <p:cTn id="228" dur="500" fill="hold"/>
                                        <p:tgtEl>
                                          <p:spTgt spid="81"/>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4"/>
                                        </p:tgtEl>
                                        <p:attrNameLst>
                                          <p:attrName>style.visibility</p:attrName>
                                        </p:attrNameLst>
                                      </p:cBhvr>
                                      <p:to>
                                        <p:strVal val="visible"/>
                                      </p:to>
                                    </p:set>
                                    <p:anim calcmode="lin" valueType="num">
                                      <p:cBhvr additive="base">
                                        <p:cTn id="231" dur="500" fill="hold"/>
                                        <p:tgtEl>
                                          <p:spTgt spid="74"/>
                                        </p:tgtEl>
                                        <p:attrNameLst>
                                          <p:attrName>ppt_x</p:attrName>
                                        </p:attrNameLst>
                                      </p:cBhvr>
                                      <p:tavLst>
                                        <p:tav tm="0">
                                          <p:val>
                                            <p:strVal val="#ppt_x"/>
                                          </p:val>
                                        </p:tav>
                                        <p:tav tm="100000">
                                          <p:val>
                                            <p:strVal val="#ppt_x"/>
                                          </p:val>
                                        </p:tav>
                                      </p:tavLst>
                                    </p:anim>
                                    <p:anim calcmode="lin" valueType="num">
                                      <p:cBhvr additive="base">
                                        <p:cTn id="232" dur="500" fill="hold"/>
                                        <p:tgtEl>
                                          <p:spTgt spid="74"/>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2"/>
                                        </p:tgtEl>
                                        <p:attrNameLst>
                                          <p:attrName>style.visibility</p:attrName>
                                        </p:attrNameLst>
                                      </p:cBhvr>
                                      <p:to>
                                        <p:strVal val="visible"/>
                                      </p:to>
                                    </p:set>
                                    <p:anim calcmode="lin" valueType="num">
                                      <p:cBhvr additive="base">
                                        <p:cTn id="235" dur="500" fill="hold"/>
                                        <p:tgtEl>
                                          <p:spTgt spid="72"/>
                                        </p:tgtEl>
                                        <p:attrNameLst>
                                          <p:attrName>ppt_x</p:attrName>
                                        </p:attrNameLst>
                                      </p:cBhvr>
                                      <p:tavLst>
                                        <p:tav tm="0">
                                          <p:val>
                                            <p:strVal val="#ppt_x"/>
                                          </p:val>
                                        </p:tav>
                                        <p:tav tm="100000">
                                          <p:val>
                                            <p:strVal val="#ppt_x"/>
                                          </p:val>
                                        </p:tav>
                                      </p:tavLst>
                                    </p:anim>
                                    <p:anim calcmode="lin" valueType="num">
                                      <p:cBhvr additive="base">
                                        <p:cTn id="236"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237" fill="hold">
                      <p:stCondLst>
                        <p:cond delay="indefinite"/>
                      </p:stCondLst>
                      <p:childTnLst>
                        <p:par>
                          <p:cTn id="238" fill="hold">
                            <p:stCondLst>
                              <p:cond delay="0"/>
                            </p:stCondLst>
                            <p:childTnLst>
                              <p:par>
                                <p:cTn id="239" presetID="16" presetClass="entr" presetSubtype="21" fill="hold" grpId="0" nodeType="clickEffect">
                                  <p:stCondLst>
                                    <p:cond delay="0"/>
                                  </p:stCondLst>
                                  <p:childTnLst>
                                    <p:set>
                                      <p:cBhvr>
                                        <p:cTn id="240" dur="1" fill="hold">
                                          <p:stCondLst>
                                            <p:cond delay="0"/>
                                          </p:stCondLst>
                                        </p:cTn>
                                        <p:tgtEl>
                                          <p:spTgt spid="54"/>
                                        </p:tgtEl>
                                        <p:attrNameLst>
                                          <p:attrName>style.visibility</p:attrName>
                                        </p:attrNameLst>
                                      </p:cBhvr>
                                      <p:to>
                                        <p:strVal val="visible"/>
                                      </p:to>
                                    </p:set>
                                    <p:animEffect transition="in" filter="barn(inVertical)">
                                      <p:cBhvr>
                                        <p:cTn id="241" dur="500"/>
                                        <p:tgtEl>
                                          <p:spTgt spid="54"/>
                                        </p:tgtEl>
                                      </p:cBhvr>
                                    </p:animEffect>
                                  </p:childTnLst>
                                </p:cTn>
                              </p:par>
                              <p:par>
                                <p:cTn id="242" presetID="16" presetClass="entr" presetSubtype="21" fill="hold" grpId="0" nodeType="withEffect">
                                  <p:stCondLst>
                                    <p:cond delay="0"/>
                                  </p:stCondLst>
                                  <p:childTnLst>
                                    <p:set>
                                      <p:cBhvr>
                                        <p:cTn id="243" dur="1" fill="hold">
                                          <p:stCondLst>
                                            <p:cond delay="0"/>
                                          </p:stCondLst>
                                        </p:cTn>
                                        <p:tgtEl>
                                          <p:spTgt spid="59"/>
                                        </p:tgtEl>
                                        <p:attrNameLst>
                                          <p:attrName>style.visibility</p:attrName>
                                        </p:attrNameLst>
                                      </p:cBhvr>
                                      <p:to>
                                        <p:strVal val="visible"/>
                                      </p:to>
                                    </p:set>
                                    <p:animEffect transition="in" filter="barn(inVertical)">
                                      <p:cBhvr>
                                        <p:cTn id="244" dur="500"/>
                                        <p:tgtEl>
                                          <p:spTgt spid="59"/>
                                        </p:tgtEl>
                                      </p:cBhvr>
                                    </p:animEffect>
                                  </p:childTnLst>
                                </p:cTn>
                              </p:par>
                              <p:par>
                                <p:cTn id="245" presetID="16" presetClass="entr" presetSubtype="21" fill="hold" grpId="0" nodeType="withEffect">
                                  <p:stCondLst>
                                    <p:cond delay="0"/>
                                  </p:stCondLst>
                                  <p:childTnLst>
                                    <p:set>
                                      <p:cBhvr>
                                        <p:cTn id="246" dur="1" fill="hold">
                                          <p:stCondLst>
                                            <p:cond delay="0"/>
                                          </p:stCondLst>
                                        </p:cTn>
                                        <p:tgtEl>
                                          <p:spTgt spid="53"/>
                                        </p:tgtEl>
                                        <p:attrNameLst>
                                          <p:attrName>style.visibility</p:attrName>
                                        </p:attrNameLst>
                                      </p:cBhvr>
                                      <p:to>
                                        <p:strVal val="visible"/>
                                      </p:to>
                                    </p:set>
                                    <p:animEffect transition="in" filter="barn(inVertical)">
                                      <p:cBhvr>
                                        <p:cTn id="247" dur="500"/>
                                        <p:tgtEl>
                                          <p:spTgt spid="53"/>
                                        </p:tgtEl>
                                      </p:cBhvr>
                                    </p:animEffect>
                                  </p:childTnLst>
                                </p:cTn>
                              </p:par>
                              <p:par>
                                <p:cTn id="248" presetID="16" presetClass="entr" presetSubtype="21" fill="hold" grpId="0" nodeType="withEffect">
                                  <p:stCondLst>
                                    <p:cond delay="0"/>
                                  </p:stCondLst>
                                  <p:childTnLst>
                                    <p:set>
                                      <p:cBhvr>
                                        <p:cTn id="249" dur="1" fill="hold">
                                          <p:stCondLst>
                                            <p:cond delay="0"/>
                                          </p:stCondLst>
                                        </p:cTn>
                                        <p:tgtEl>
                                          <p:spTgt spid="61"/>
                                        </p:tgtEl>
                                        <p:attrNameLst>
                                          <p:attrName>style.visibility</p:attrName>
                                        </p:attrNameLst>
                                      </p:cBhvr>
                                      <p:to>
                                        <p:strVal val="visible"/>
                                      </p:to>
                                    </p:set>
                                    <p:animEffect transition="in" filter="barn(inVertical)">
                                      <p:cBhvr>
                                        <p:cTn id="250" dur="500"/>
                                        <p:tgtEl>
                                          <p:spTgt spid="61"/>
                                        </p:tgtEl>
                                      </p:cBhvr>
                                    </p:animEffect>
                                  </p:childTnLst>
                                </p:cTn>
                              </p:par>
                              <p:par>
                                <p:cTn id="251" presetID="16" presetClass="entr" presetSubtype="21" fill="hold" grpId="0" nodeType="withEffect">
                                  <p:stCondLst>
                                    <p:cond delay="0"/>
                                  </p:stCondLst>
                                  <p:childTnLst>
                                    <p:set>
                                      <p:cBhvr>
                                        <p:cTn id="252" dur="1" fill="hold">
                                          <p:stCondLst>
                                            <p:cond delay="0"/>
                                          </p:stCondLst>
                                        </p:cTn>
                                        <p:tgtEl>
                                          <p:spTgt spid="64"/>
                                        </p:tgtEl>
                                        <p:attrNameLst>
                                          <p:attrName>style.visibility</p:attrName>
                                        </p:attrNameLst>
                                      </p:cBhvr>
                                      <p:to>
                                        <p:strVal val="visible"/>
                                      </p:to>
                                    </p:set>
                                    <p:animEffect transition="in" filter="barn(inVertical)">
                                      <p:cBhvr>
                                        <p:cTn id="253" dur="500"/>
                                        <p:tgtEl>
                                          <p:spTgt spid="64"/>
                                        </p:tgtEl>
                                      </p:cBhvr>
                                    </p:animEffect>
                                  </p:childTnLst>
                                </p:cTn>
                              </p:par>
                              <p:par>
                                <p:cTn id="254" presetID="16" presetClass="entr" presetSubtype="21" fill="hold" grpId="0" nodeType="withEffect">
                                  <p:stCondLst>
                                    <p:cond delay="0"/>
                                  </p:stCondLst>
                                  <p:childTnLst>
                                    <p:set>
                                      <p:cBhvr>
                                        <p:cTn id="255" dur="1" fill="hold">
                                          <p:stCondLst>
                                            <p:cond delay="0"/>
                                          </p:stCondLst>
                                        </p:cTn>
                                        <p:tgtEl>
                                          <p:spTgt spid="48"/>
                                        </p:tgtEl>
                                        <p:attrNameLst>
                                          <p:attrName>style.visibility</p:attrName>
                                        </p:attrNameLst>
                                      </p:cBhvr>
                                      <p:to>
                                        <p:strVal val="visible"/>
                                      </p:to>
                                    </p:set>
                                    <p:animEffect transition="in" filter="barn(inVertical)">
                                      <p:cBhvr>
                                        <p:cTn id="256" dur="500"/>
                                        <p:tgtEl>
                                          <p:spTgt spid="48"/>
                                        </p:tgtEl>
                                      </p:cBhvr>
                                    </p:animEffect>
                                  </p:childTnLst>
                                </p:cTn>
                              </p:par>
                              <p:par>
                                <p:cTn id="257" presetID="16" presetClass="entr" presetSubtype="21" fill="hold" grpId="0" nodeType="withEffect">
                                  <p:stCondLst>
                                    <p:cond delay="0"/>
                                  </p:stCondLst>
                                  <p:childTnLst>
                                    <p:set>
                                      <p:cBhvr>
                                        <p:cTn id="258" dur="1" fill="hold">
                                          <p:stCondLst>
                                            <p:cond delay="0"/>
                                          </p:stCondLst>
                                        </p:cTn>
                                        <p:tgtEl>
                                          <p:spTgt spid="62"/>
                                        </p:tgtEl>
                                        <p:attrNameLst>
                                          <p:attrName>style.visibility</p:attrName>
                                        </p:attrNameLst>
                                      </p:cBhvr>
                                      <p:to>
                                        <p:strVal val="visible"/>
                                      </p:to>
                                    </p:set>
                                    <p:animEffect transition="in" filter="barn(inVertical)">
                                      <p:cBhvr>
                                        <p:cTn id="259" dur="500"/>
                                        <p:tgtEl>
                                          <p:spTgt spid="62"/>
                                        </p:tgtEl>
                                      </p:cBhvr>
                                    </p:animEffect>
                                  </p:childTnLst>
                                </p:cTn>
                              </p:par>
                              <p:par>
                                <p:cTn id="260" presetID="16" presetClass="entr" presetSubtype="21" fill="hold" grpId="0" nodeType="withEffect">
                                  <p:stCondLst>
                                    <p:cond delay="0"/>
                                  </p:stCondLst>
                                  <p:childTnLst>
                                    <p:set>
                                      <p:cBhvr>
                                        <p:cTn id="261" dur="1" fill="hold">
                                          <p:stCondLst>
                                            <p:cond delay="0"/>
                                          </p:stCondLst>
                                        </p:cTn>
                                        <p:tgtEl>
                                          <p:spTgt spid="58"/>
                                        </p:tgtEl>
                                        <p:attrNameLst>
                                          <p:attrName>style.visibility</p:attrName>
                                        </p:attrNameLst>
                                      </p:cBhvr>
                                      <p:to>
                                        <p:strVal val="visible"/>
                                      </p:to>
                                    </p:set>
                                    <p:animEffect transition="in" filter="barn(inVertical)">
                                      <p:cBhvr>
                                        <p:cTn id="262" dur="500"/>
                                        <p:tgtEl>
                                          <p:spTgt spid="58"/>
                                        </p:tgtEl>
                                      </p:cBhvr>
                                    </p:animEffect>
                                  </p:childTnLst>
                                </p:cTn>
                              </p:par>
                              <p:par>
                                <p:cTn id="263" presetID="16" presetClass="entr" presetSubtype="21" fill="hold" grpId="0" nodeType="withEffect">
                                  <p:stCondLst>
                                    <p:cond delay="0"/>
                                  </p:stCondLst>
                                  <p:childTnLst>
                                    <p:set>
                                      <p:cBhvr>
                                        <p:cTn id="264" dur="1" fill="hold">
                                          <p:stCondLst>
                                            <p:cond delay="0"/>
                                          </p:stCondLst>
                                        </p:cTn>
                                        <p:tgtEl>
                                          <p:spTgt spid="52"/>
                                        </p:tgtEl>
                                        <p:attrNameLst>
                                          <p:attrName>style.visibility</p:attrName>
                                        </p:attrNameLst>
                                      </p:cBhvr>
                                      <p:to>
                                        <p:strVal val="visible"/>
                                      </p:to>
                                    </p:set>
                                    <p:animEffect transition="in" filter="barn(inVertical)">
                                      <p:cBhvr>
                                        <p:cTn id="265" dur="500"/>
                                        <p:tgtEl>
                                          <p:spTgt spid="52"/>
                                        </p:tgtEl>
                                      </p:cBhvr>
                                    </p:animEffect>
                                  </p:childTnLst>
                                </p:cTn>
                              </p:par>
                              <p:par>
                                <p:cTn id="266" presetID="16" presetClass="entr" presetSubtype="21" fill="hold" grpId="0" nodeType="withEffect">
                                  <p:stCondLst>
                                    <p:cond delay="0"/>
                                  </p:stCondLst>
                                  <p:childTnLst>
                                    <p:set>
                                      <p:cBhvr>
                                        <p:cTn id="267" dur="1" fill="hold">
                                          <p:stCondLst>
                                            <p:cond delay="0"/>
                                          </p:stCondLst>
                                        </p:cTn>
                                        <p:tgtEl>
                                          <p:spTgt spid="51"/>
                                        </p:tgtEl>
                                        <p:attrNameLst>
                                          <p:attrName>style.visibility</p:attrName>
                                        </p:attrNameLst>
                                      </p:cBhvr>
                                      <p:to>
                                        <p:strVal val="visible"/>
                                      </p:to>
                                    </p:set>
                                    <p:animEffect transition="in" filter="barn(inVertical)">
                                      <p:cBhvr>
                                        <p:cTn id="268" dur="500"/>
                                        <p:tgtEl>
                                          <p:spTgt spid="51"/>
                                        </p:tgtEl>
                                      </p:cBhvr>
                                    </p:animEffect>
                                  </p:childTnLst>
                                </p:cTn>
                              </p:par>
                              <p:par>
                                <p:cTn id="269" presetID="16" presetClass="entr" presetSubtype="21" fill="hold" grpId="0" nodeType="withEffect">
                                  <p:stCondLst>
                                    <p:cond delay="0"/>
                                  </p:stCondLst>
                                  <p:childTnLst>
                                    <p:set>
                                      <p:cBhvr>
                                        <p:cTn id="270" dur="1" fill="hold">
                                          <p:stCondLst>
                                            <p:cond delay="0"/>
                                          </p:stCondLst>
                                        </p:cTn>
                                        <p:tgtEl>
                                          <p:spTgt spid="50"/>
                                        </p:tgtEl>
                                        <p:attrNameLst>
                                          <p:attrName>style.visibility</p:attrName>
                                        </p:attrNameLst>
                                      </p:cBhvr>
                                      <p:to>
                                        <p:strVal val="visible"/>
                                      </p:to>
                                    </p:set>
                                    <p:animEffect transition="in" filter="barn(inVertical)">
                                      <p:cBhvr>
                                        <p:cTn id="271" dur="500"/>
                                        <p:tgtEl>
                                          <p:spTgt spid="50"/>
                                        </p:tgtEl>
                                      </p:cBhvr>
                                    </p:animEffect>
                                  </p:childTnLst>
                                </p:cTn>
                              </p:par>
                              <p:par>
                                <p:cTn id="272" presetID="16" presetClass="entr" presetSubtype="21" fill="hold" grpId="0" nodeType="withEffect">
                                  <p:stCondLst>
                                    <p:cond delay="0"/>
                                  </p:stCondLst>
                                  <p:childTnLst>
                                    <p:set>
                                      <p:cBhvr>
                                        <p:cTn id="273" dur="1" fill="hold">
                                          <p:stCondLst>
                                            <p:cond delay="0"/>
                                          </p:stCondLst>
                                        </p:cTn>
                                        <p:tgtEl>
                                          <p:spTgt spid="71"/>
                                        </p:tgtEl>
                                        <p:attrNameLst>
                                          <p:attrName>style.visibility</p:attrName>
                                        </p:attrNameLst>
                                      </p:cBhvr>
                                      <p:to>
                                        <p:strVal val="visible"/>
                                      </p:to>
                                    </p:set>
                                    <p:animEffect transition="in" filter="barn(inVertical)">
                                      <p:cBhvr>
                                        <p:cTn id="274" dur="500"/>
                                        <p:tgtEl>
                                          <p:spTgt spid="71"/>
                                        </p:tgtEl>
                                      </p:cBhvr>
                                    </p:animEffect>
                                  </p:childTnLst>
                                </p:cTn>
                              </p:par>
                              <p:par>
                                <p:cTn id="275" presetID="16" presetClass="entr" presetSubtype="21" fill="hold" grpId="0" nodeType="withEffect">
                                  <p:stCondLst>
                                    <p:cond delay="0"/>
                                  </p:stCondLst>
                                  <p:childTnLst>
                                    <p:set>
                                      <p:cBhvr>
                                        <p:cTn id="276" dur="1" fill="hold">
                                          <p:stCondLst>
                                            <p:cond delay="0"/>
                                          </p:stCondLst>
                                        </p:cTn>
                                        <p:tgtEl>
                                          <p:spTgt spid="60"/>
                                        </p:tgtEl>
                                        <p:attrNameLst>
                                          <p:attrName>style.visibility</p:attrName>
                                        </p:attrNameLst>
                                      </p:cBhvr>
                                      <p:to>
                                        <p:strVal val="visible"/>
                                      </p:to>
                                    </p:set>
                                    <p:animEffect transition="in" filter="barn(inVertical)">
                                      <p:cBhvr>
                                        <p:cTn id="277" dur="500"/>
                                        <p:tgtEl>
                                          <p:spTgt spid="60"/>
                                        </p:tgtEl>
                                      </p:cBhvr>
                                    </p:animEffect>
                                  </p:childTnLst>
                                </p:cTn>
                              </p:par>
                              <p:par>
                                <p:cTn id="278" presetID="16" presetClass="entr" presetSubtype="21" fill="hold" grpId="0" nodeType="withEffect">
                                  <p:stCondLst>
                                    <p:cond delay="0"/>
                                  </p:stCondLst>
                                  <p:childTnLst>
                                    <p:set>
                                      <p:cBhvr>
                                        <p:cTn id="279" dur="1" fill="hold">
                                          <p:stCondLst>
                                            <p:cond delay="0"/>
                                          </p:stCondLst>
                                        </p:cTn>
                                        <p:tgtEl>
                                          <p:spTgt spid="63"/>
                                        </p:tgtEl>
                                        <p:attrNameLst>
                                          <p:attrName>style.visibility</p:attrName>
                                        </p:attrNameLst>
                                      </p:cBhvr>
                                      <p:to>
                                        <p:strVal val="visible"/>
                                      </p:to>
                                    </p:set>
                                    <p:animEffect transition="in" filter="barn(inVertical)">
                                      <p:cBhvr>
                                        <p:cTn id="280" dur="500"/>
                                        <p:tgtEl>
                                          <p:spTgt spid="63"/>
                                        </p:tgtEl>
                                      </p:cBhvr>
                                    </p:animEffect>
                                  </p:childTnLst>
                                </p:cTn>
                              </p:par>
                              <p:par>
                                <p:cTn id="281" presetID="16" presetClass="entr" presetSubtype="21" fill="hold" grpId="0" nodeType="withEffect">
                                  <p:stCondLst>
                                    <p:cond delay="0"/>
                                  </p:stCondLst>
                                  <p:childTnLst>
                                    <p:set>
                                      <p:cBhvr>
                                        <p:cTn id="282" dur="1" fill="hold">
                                          <p:stCondLst>
                                            <p:cond delay="0"/>
                                          </p:stCondLst>
                                        </p:cTn>
                                        <p:tgtEl>
                                          <p:spTgt spid="43"/>
                                        </p:tgtEl>
                                        <p:attrNameLst>
                                          <p:attrName>style.visibility</p:attrName>
                                        </p:attrNameLst>
                                      </p:cBhvr>
                                      <p:to>
                                        <p:strVal val="visible"/>
                                      </p:to>
                                    </p:set>
                                    <p:animEffect transition="in" filter="barn(inVertical)">
                                      <p:cBhvr>
                                        <p:cTn id="283" dur="500"/>
                                        <p:tgtEl>
                                          <p:spTgt spid="43"/>
                                        </p:tgtEl>
                                      </p:cBhvr>
                                    </p:animEffect>
                                  </p:childTnLst>
                                </p:cTn>
                              </p:par>
                              <p:par>
                                <p:cTn id="284" presetID="16" presetClass="entr" presetSubtype="21" fill="hold" grpId="0" nodeType="withEffect">
                                  <p:stCondLst>
                                    <p:cond delay="0"/>
                                  </p:stCondLst>
                                  <p:childTnLst>
                                    <p:set>
                                      <p:cBhvr>
                                        <p:cTn id="285" dur="1" fill="hold">
                                          <p:stCondLst>
                                            <p:cond delay="0"/>
                                          </p:stCondLst>
                                        </p:cTn>
                                        <p:tgtEl>
                                          <p:spTgt spid="67"/>
                                        </p:tgtEl>
                                        <p:attrNameLst>
                                          <p:attrName>style.visibility</p:attrName>
                                        </p:attrNameLst>
                                      </p:cBhvr>
                                      <p:to>
                                        <p:strVal val="visible"/>
                                      </p:to>
                                    </p:set>
                                    <p:animEffect transition="in" filter="barn(inVertical)">
                                      <p:cBhvr>
                                        <p:cTn id="286" dur="500"/>
                                        <p:tgtEl>
                                          <p:spTgt spid="67"/>
                                        </p:tgtEl>
                                      </p:cBhvr>
                                    </p:animEffect>
                                  </p:childTnLst>
                                </p:cTn>
                              </p:par>
                              <p:par>
                                <p:cTn id="287" presetID="16" presetClass="entr" presetSubtype="21" fill="hold" grpId="0" nodeType="withEffect">
                                  <p:stCondLst>
                                    <p:cond delay="0"/>
                                  </p:stCondLst>
                                  <p:childTnLst>
                                    <p:set>
                                      <p:cBhvr>
                                        <p:cTn id="288" dur="1" fill="hold">
                                          <p:stCondLst>
                                            <p:cond delay="0"/>
                                          </p:stCondLst>
                                        </p:cTn>
                                        <p:tgtEl>
                                          <p:spTgt spid="49"/>
                                        </p:tgtEl>
                                        <p:attrNameLst>
                                          <p:attrName>style.visibility</p:attrName>
                                        </p:attrNameLst>
                                      </p:cBhvr>
                                      <p:to>
                                        <p:strVal val="visible"/>
                                      </p:to>
                                    </p:set>
                                    <p:animEffect transition="in" filter="barn(inVertical)">
                                      <p:cBhvr>
                                        <p:cTn id="28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1" grpId="0"/>
      <p:bldP spid="32" grpId="0"/>
      <p:bldP spid="33" grpId="0"/>
      <p:bldP spid="34" grpId="0"/>
      <p:bldP spid="35" grpId="0"/>
      <p:bldP spid="36" grpId="0"/>
      <p:bldP spid="37" grpId="0"/>
      <p:bldP spid="3" grpId="0"/>
      <p:bldP spid="8" grpId="0"/>
      <p:bldP spid="39" grpId="0"/>
      <p:bldP spid="5" grpId="0"/>
      <p:bldP spid="30" grpId="0"/>
      <p:bldP spid="40" grpId="0"/>
      <p:bldP spid="41" grpId="0"/>
      <p:bldP spid="42" grpId="0"/>
      <p:bldP spid="43" grpId="0"/>
      <p:bldP spid="44" grpId="0"/>
      <p:bldP spid="46" grpId="0"/>
      <p:bldP spid="47" grpId="0"/>
      <p:bldP spid="48" grpId="0"/>
      <p:bldP spid="49" grpId="0"/>
      <p:bldP spid="50" grpId="0"/>
      <p:bldP spid="51" grpId="0"/>
      <p:bldP spid="52" grpId="0"/>
      <p:bldP spid="53" grpId="0"/>
      <p:bldP spid="54" grpId="0"/>
      <p:bldP spid="56" grpId="0"/>
      <p:bldP spid="57" grpId="0"/>
      <p:bldP spid="58" grpId="0"/>
      <p:bldP spid="59" grpId="0"/>
      <p:bldP spid="60" grpId="0"/>
      <p:bldP spid="61" grpId="0"/>
      <p:bldP spid="62" grpId="0"/>
      <p:bldP spid="63" grpId="0"/>
      <p:bldP spid="64" grpId="0"/>
      <p:bldP spid="65" grpId="0"/>
      <p:bldP spid="66" grpId="0"/>
      <p:bldP spid="67" grpId="0"/>
      <p:bldP spid="70" grpId="0"/>
      <p:bldP spid="71" grpId="0"/>
      <p:bldP spid="72" grpId="0"/>
      <p:bldP spid="73" grpId="0"/>
      <p:bldP spid="74" grpId="0"/>
      <p:bldP spid="75" grpId="0"/>
      <p:bldP spid="76" grpId="0"/>
      <p:bldP spid="78" grpId="0"/>
      <p:bldP spid="79" grpId="0"/>
      <p:bldP spid="81" grpId="0"/>
      <p:bldP spid="82" grpId="0"/>
      <p:bldP spid="83" grpId="0"/>
      <p:bldP spid="84"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Definition of Trauma/</a:t>
            </a:r>
            <a:r>
              <a:rPr lang="en-US" b="1" dirty="0" err="1"/>
              <a:t>Definición</a:t>
            </a:r>
            <a:r>
              <a:rPr lang="en-US" b="1" dirty="0"/>
              <a:t> de Trauma</a:t>
            </a:r>
          </a:p>
        </p:txBody>
      </p:sp>
      <p:sp>
        <p:nvSpPr>
          <p:cNvPr id="3" name="Content Placeholder 2"/>
          <p:cNvSpPr>
            <a:spLocks noGrp="1"/>
          </p:cNvSpPr>
          <p:nvPr>
            <p:ph idx="1"/>
          </p:nvPr>
        </p:nvSpPr>
        <p:spPr>
          <a:xfrm>
            <a:off x="1295401" y="2556932"/>
            <a:ext cx="4703617" cy="3318936"/>
          </a:xfrm>
        </p:spPr>
        <p:txBody>
          <a:bodyPr>
            <a:normAutofit fontScale="47500" lnSpcReduction="20000"/>
          </a:bodyPr>
          <a:lstStyle/>
          <a:p>
            <a:pPr marL="0" indent="0">
              <a:buNone/>
            </a:pPr>
            <a:endParaRPr lang="en-US" sz="3600" dirty="0">
              <a:solidFill>
                <a:schemeClr val="accent3">
                  <a:lumMod val="60000"/>
                  <a:lumOff val="40000"/>
                </a:schemeClr>
              </a:solidFill>
            </a:endParaRPr>
          </a:p>
          <a:p>
            <a:pPr marL="0" indent="0">
              <a:buNone/>
            </a:pPr>
            <a:r>
              <a:rPr lang="en-US" sz="3600" dirty="0">
                <a:solidFill>
                  <a:schemeClr val="accent3">
                    <a:lumMod val="60000"/>
                    <a:lumOff val="40000"/>
                  </a:schemeClr>
                </a:solidFill>
              </a:rPr>
              <a:t>Trauma results from an event, series of events, </a:t>
            </a:r>
          </a:p>
          <a:p>
            <a:pPr marL="0" indent="0">
              <a:buNone/>
            </a:pPr>
            <a:r>
              <a:rPr lang="en-US" sz="3600" dirty="0">
                <a:solidFill>
                  <a:schemeClr val="accent3">
                    <a:lumMod val="60000"/>
                    <a:lumOff val="40000"/>
                  </a:schemeClr>
                </a:solidFill>
              </a:rPr>
              <a:t>or set of circumstances that is experienced</a:t>
            </a:r>
          </a:p>
          <a:p>
            <a:pPr marL="0" indent="0">
              <a:buNone/>
            </a:pPr>
            <a:r>
              <a:rPr lang="en-US" sz="3600" dirty="0">
                <a:solidFill>
                  <a:schemeClr val="accent3">
                    <a:lumMod val="60000"/>
                    <a:lumOff val="40000"/>
                  </a:schemeClr>
                </a:solidFill>
              </a:rPr>
              <a:t> by an individual as physically and emotionally</a:t>
            </a:r>
          </a:p>
          <a:p>
            <a:pPr marL="0" indent="0">
              <a:buNone/>
            </a:pPr>
            <a:r>
              <a:rPr lang="en-US" sz="3600" dirty="0">
                <a:solidFill>
                  <a:schemeClr val="accent3">
                    <a:lumMod val="60000"/>
                    <a:lumOff val="40000"/>
                  </a:schemeClr>
                </a:solidFill>
              </a:rPr>
              <a:t> harmful or threatening and that has lasting</a:t>
            </a:r>
          </a:p>
          <a:p>
            <a:pPr marL="0" indent="0">
              <a:buNone/>
            </a:pPr>
            <a:r>
              <a:rPr lang="en-US" sz="3600" dirty="0">
                <a:solidFill>
                  <a:schemeClr val="accent3">
                    <a:lumMod val="60000"/>
                    <a:lumOff val="40000"/>
                  </a:schemeClr>
                </a:solidFill>
              </a:rPr>
              <a:t>adverse effects on the individual’s physical, </a:t>
            </a:r>
          </a:p>
          <a:p>
            <a:pPr marL="0" indent="0">
              <a:buNone/>
            </a:pPr>
            <a:r>
              <a:rPr lang="en-US" sz="3600" dirty="0">
                <a:solidFill>
                  <a:schemeClr val="accent3">
                    <a:lumMod val="60000"/>
                    <a:lumOff val="40000"/>
                  </a:schemeClr>
                </a:solidFill>
              </a:rPr>
              <a:t>social, emotional, or spiritual well-being.</a:t>
            </a:r>
          </a:p>
          <a:p>
            <a:pPr marL="0" indent="0">
              <a:buNone/>
            </a:pPr>
            <a:r>
              <a:rPr lang="en-US" sz="3600" b="1" dirty="0">
                <a:solidFill>
                  <a:schemeClr val="accent3">
                    <a:lumMod val="60000"/>
                    <a:lumOff val="40000"/>
                  </a:schemeClr>
                </a:solidFill>
              </a:rPr>
              <a:t>	</a:t>
            </a:r>
            <a:r>
              <a:rPr lang="en-US" sz="1400" b="1" dirty="0"/>
              <a:t>Source: Substance Abuse and Mental Health Services Administration (SAMHSA)</a:t>
            </a:r>
          </a:p>
          <a:p>
            <a:endParaRPr lang="en-US" dirty="0"/>
          </a:p>
        </p:txBody>
      </p:sp>
      <p:sp>
        <p:nvSpPr>
          <p:cNvPr id="5" name="TextBox 4">
            <a:extLst>
              <a:ext uri="{FF2B5EF4-FFF2-40B4-BE49-F238E27FC236}">
                <a16:creationId xmlns:a16="http://schemas.microsoft.com/office/drawing/2014/main" id="{E1E5EAC4-6795-C13F-44AC-B90568442FBC}"/>
              </a:ext>
            </a:extLst>
          </p:cNvPr>
          <p:cNvSpPr txBox="1"/>
          <p:nvPr/>
        </p:nvSpPr>
        <p:spPr>
          <a:xfrm>
            <a:off x="5566063" y="2870445"/>
            <a:ext cx="6116782" cy="1477328"/>
          </a:xfrm>
          <a:prstGeom prst="rect">
            <a:avLst/>
          </a:prstGeom>
          <a:noFill/>
        </p:spPr>
        <p:txBody>
          <a:bodyPr wrap="square">
            <a:spAutoFit/>
          </a:bodyPr>
          <a:lstStyle/>
          <a:p>
            <a:r>
              <a:rPr lang="es-CO" dirty="0"/>
              <a:t>El trauma es el resultado de un evento, una serie de eventos </a:t>
            </a:r>
          </a:p>
          <a:p>
            <a:r>
              <a:rPr lang="es-CO" dirty="0"/>
              <a:t>o un conjunto de circunstancias que son experimentadas</a:t>
            </a:r>
          </a:p>
          <a:p>
            <a:r>
              <a:rPr lang="es-CO" dirty="0"/>
              <a:t>como algo físico y emocional, o como una amenaza</a:t>
            </a:r>
          </a:p>
          <a:p>
            <a:r>
              <a:rPr lang="es-CO" dirty="0"/>
              <a:t> o amenazante y que tiene efectos adversos duraderos</a:t>
            </a:r>
          </a:p>
          <a:p>
            <a:r>
              <a:rPr lang="es-CO" dirty="0"/>
              <a:t>en el bienestar físico, social, emocional o espiritual de la persona.</a:t>
            </a:r>
          </a:p>
        </p:txBody>
      </p:sp>
    </p:spTree>
    <p:extLst>
      <p:ext uri="{BB962C8B-B14F-4D97-AF65-F5344CB8AC3E}">
        <p14:creationId xmlns:p14="http://schemas.microsoft.com/office/powerpoint/2010/main" val="3488979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F3EB80-1C04-FE4E-AE7A-9B00D52ABEB4}"/>
              </a:ext>
            </a:extLst>
          </p:cNvPr>
          <p:cNvSpPr>
            <a:spLocks noGrp="1"/>
          </p:cNvSpPr>
          <p:nvPr>
            <p:ph type="sldNum" sz="quarter" idx="12"/>
          </p:nvPr>
        </p:nvSpPr>
        <p:spPr/>
        <p:txBody>
          <a:bodyPr/>
          <a:lstStyle/>
          <a:p>
            <a:fld id="{59469D6B-9BDE-F64D-A95F-C7CC28A7408B}" type="slidenum">
              <a:rPr lang="en-US" smtClean="0">
                <a:solidFill>
                  <a:prstClr val="black">
                    <a:tint val="75000"/>
                  </a:prstClr>
                </a:solidFill>
              </a:rPr>
              <a:pPr/>
              <a:t>8</a:t>
            </a:fld>
            <a:endParaRPr lang="en-US" dirty="0">
              <a:solidFill>
                <a:prstClr val="black">
                  <a:tint val="75000"/>
                </a:prstClr>
              </a:solidFill>
            </a:endParaRPr>
          </a:p>
        </p:txBody>
      </p:sp>
      <p:pic>
        <p:nvPicPr>
          <p:cNvPr id="3" name="Picture 2">
            <a:extLst>
              <a:ext uri="{FF2B5EF4-FFF2-40B4-BE49-F238E27FC236}">
                <a16:creationId xmlns:a16="http://schemas.microsoft.com/office/drawing/2014/main" id="{28A3A523-6F62-5149-8008-D0BE5ECF55EE}"/>
              </a:ext>
            </a:extLst>
          </p:cNvPr>
          <p:cNvPicPr>
            <a:picLocks noChangeAspect="1"/>
          </p:cNvPicPr>
          <p:nvPr/>
        </p:nvPicPr>
        <p:blipFill>
          <a:blip r:embed="rId2"/>
          <a:stretch>
            <a:fillRect/>
          </a:stretch>
        </p:blipFill>
        <p:spPr>
          <a:xfrm>
            <a:off x="2058361" y="433934"/>
            <a:ext cx="6952654" cy="6256261"/>
          </a:xfrm>
          <a:prstGeom prst="rect">
            <a:avLst/>
          </a:prstGeom>
        </p:spPr>
      </p:pic>
      <p:sp>
        <p:nvSpPr>
          <p:cNvPr id="4" name="TextBox 3">
            <a:extLst>
              <a:ext uri="{FF2B5EF4-FFF2-40B4-BE49-F238E27FC236}">
                <a16:creationId xmlns:a16="http://schemas.microsoft.com/office/drawing/2014/main" id="{91297F45-831F-EB49-BAA7-841D8F846A24}"/>
              </a:ext>
            </a:extLst>
          </p:cNvPr>
          <p:cNvSpPr txBox="1"/>
          <p:nvPr/>
        </p:nvSpPr>
        <p:spPr>
          <a:xfrm>
            <a:off x="0" y="-27731"/>
            <a:ext cx="12192000" cy="461665"/>
          </a:xfrm>
          <a:prstGeom prst="rect">
            <a:avLst/>
          </a:prstGeom>
          <a:solidFill>
            <a:srgbClr val="345D66"/>
          </a:solidFill>
        </p:spPr>
        <p:txBody>
          <a:bodyPr wrap="square" rtlCol="0">
            <a:spAutoFit/>
          </a:bodyPr>
          <a:lstStyle/>
          <a:p>
            <a:pPr algn="ctr" defTabSz="914400"/>
            <a:r>
              <a:rPr lang="en-US" sz="2400" b="1" dirty="0">
                <a:solidFill>
                  <a:prstClr val="white"/>
                </a:solidFill>
              </a:rPr>
              <a:t>Adverse Childhood Experiences Study/</a:t>
            </a:r>
            <a:r>
              <a:rPr lang="es-MX" sz="2400" b="1" dirty="0">
                <a:solidFill>
                  <a:prstClr val="white"/>
                </a:solidFill>
              </a:rPr>
              <a:t>Estudio sobre Experiencias Adversas en la Infancia</a:t>
            </a:r>
            <a:endParaRPr lang="en-US" sz="2400" b="1" dirty="0">
              <a:solidFill>
                <a:prstClr val="white"/>
              </a:solidFill>
            </a:endParaRPr>
          </a:p>
        </p:txBody>
      </p:sp>
      <p:sp>
        <p:nvSpPr>
          <p:cNvPr id="5" name="TextBox 4">
            <a:extLst>
              <a:ext uri="{FF2B5EF4-FFF2-40B4-BE49-F238E27FC236}">
                <a16:creationId xmlns:a16="http://schemas.microsoft.com/office/drawing/2014/main" id="{A02F1217-FB28-124A-87B9-D3198C280AB1}"/>
              </a:ext>
            </a:extLst>
          </p:cNvPr>
          <p:cNvSpPr txBox="1"/>
          <p:nvPr/>
        </p:nvSpPr>
        <p:spPr>
          <a:xfrm>
            <a:off x="-601032" y="6596390"/>
            <a:ext cx="184731" cy="523220"/>
          </a:xfrm>
          <a:prstGeom prst="rect">
            <a:avLst/>
          </a:prstGeom>
          <a:solidFill>
            <a:schemeClr val="accent5">
              <a:lumMod val="40000"/>
              <a:lumOff val="60000"/>
            </a:schemeClr>
          </a:solidFill>
          <a:ln>
            <a:solidFill>
              <a:schemeClr val="accent1"/>
            </a:solidFill>
          </a:ln>
        </p:spPr>
        <p:txBody>
          <a:bodyPr wrap="none" rtlCol="0">
            <a:spAutoFit/>
          </a:bodyPr>
          <a:lstStyle/>
          <a:p>
            <a:pPr defTabSz="914400"/>
            <a:endParaRPr lang="en-US" sz="2800" b="1" dirty="0">
              <a:solidFill>
                <a:srgbClr val="4472C4"/>
              </a:solidFill>
            </a:endParaRPr>
          </a:p>
        </p:txBody>
      </p:sp>
      <p:sp>
        <p:nvSpPr>
          <p:cNvPr id="6" name="TextBox 5">
            <a:extLst>
              <a:ext uri="{FF2B5EF4-FFF2-40B4-BE49-F238E27FC236}">
                <a16:creationId xmlns:a16="http://schemas.microsoft.com/office/drawing/2014/main" id="{E20EA360-2972-5F40-82F9-021495DBEA2B}"/>
              </a:ext>
            </a:extLst>
          </p:cNvPr>
          <p:cNvSpPr txBox="1"/>
          <p:nvPr/>
        </p:nvSpPr>
        <p:spPr>
          <a:xfrm>
            <a:off x="8679669" y="1639262"/>
            <a:ext cx="3206583" cy="369332"/>
          </a:xfrm>
          <a:prstGeom prst="rect">
            <a:avLst/>
          </a:prstGeom>
          <a:solidFill>
            <a:schemeClr val="accent2"/>
          </a:solidFill>
        </p:spPr>
        <p:txBody>
          <a:bodyPr wrap="square" rtlCol="0">
            <a:spAutoFit/>
          </a:bodyPr>
          <a:lstStyle/>
          <a:p>
            <a:pPr defTabSz="914400"/>
            <a:endParaRPr lang="en-US" dirty="0">
              <a:solidFill>
                <a:prstClr val="black"/>
              </a:solidFill>
            </a:endParaRPr>
          </a:p>
        </p:txBody>
      </p:sp>
      <p:sp>
        <p:nvSpPr>
          <p:cNvPr id="7" name="TextBox 6">
            <a:extLst>
              <a:ext uri="{FF2B5EF4-FFF2-40B4-BE49-F238E27FC236}">
                <a16:creationId xmlns:a16="http://schemas.microsoft.com/office/drawing/2014/main" id="{C87208E6-8990-BF46-BEB7-4ACA3110608A}"/>
              </a:ext>
            </a:extLst>
          </p:cNvPr>
          <p:cNvSpPr txBox="1"/>
          <p:nvPr/>
        </p:nvSpPr>
        <p:spPr>
          <a:xfrm>
            <a:off x="8679670" y="3562065"/>
            <a:ext cx="184731" cy="369332"/>
          </a:xfrm>
          <a:prstGeom prst="rect">
            <a:avLst/>
          </a:prstGeom>
          <a:solidFill>
            <a:schemeClr val="accent1">
              <a:lumMod val="60000"/>
              <a:lumOff val="40000"/>
            </a:schemeClr>
          </a:solidFill>
        </p:spPr>
        <p:txBody>
          <a:bodyPr wrap="none" rtlCol="0">
            <a:spAutoFit/>
          </a:bodyPr>
          <a:lstStyle/>
          <a:p>
            <a:pPr defTabSz="914400"/>
            <a:endParaRPr lang="en-US" dirty="0">
              <a:solidFill>
                <a:prstClr val="black"/>
              </a:solidFill>
            </a:endParaRPr>
          </a:p>
        </p:txBody>
      </p:sp>
      <p:sp>
        <p:nvSpPr>
          <p:cNvPr id="8" name="TextBox 7">
            <a:extLst>
              <a:ext uri="{FF2B5EF4-FFF2-40B4-BE49-F238E27FC236}">
                <a16:creationId xmlns:a16="http://schemas.microsoft.com/office/drawing/2014/main" id="{67C12A5E-79B2-095B-7F6A-3B272D792DF1}"/>
              </a:ext>
            </a:extLst>
          </p:cNvPr>
          <p:cNvSpPr txBox="1"/>
          <p:nvPr/>
        </p:nvSpPr>
        <p:spPr>
          <a:xfrm>
            <a:off x="8864401" y="568037"/>
            <a:ext cx="3019885" cy="5355312"/>
          </a:xfrm>
          <a:prstGeom prst="rect">
            <a:avLst/>
          </a:prstGeom>
          <a:noFill/>
        </p:spPr>
        <p:txBody>
          <a:bodyPr wrap="square" rtlCol="0">
            <a:spAutoFit/>
          </a:bodyPr>
          <a:lstStyle/>
          <a:p>
            <a:r>
              <a:rPr lang="es-MX" dirty="0"/>
              <a:t>Muerte Prematura</a:t>
            </a:r>
          </a:p>
          <a:p>
            <a:endParaRPr lang="es-MX" dirty="0"/>
          </a:p>
          <a:p>
            <a:endParaRPr lang="es-MX" dirty="0"/>
          </a:p>
          <a:p>
            <a:r>
              <a:rPr lang="es-MX" dirty="0"/>
              <a:t>Enfermedad, discapacidad y problemas sociales</a:t>
            </a:r>
          </a:p>
          <a:p>
            <a:endParaRPr lang="es-MX" dirty="0"/>
          </a:p>
          <a:p>
            <a:r>
              <a:rPr lang="es-MX" dirty="0"/>
              <a:t>Adopción de </a:t>
            </a:r>
          </a:p>
          <a:p>
            <a:r>
              <a:rPr lang="es-MX" dirty="0"/>
              <a:t>Comportamientos de Riesgo para la Salud</a:t>
            </a:r>
          </a:p>
          <a:p>
            <a:endParaRPr lang="es-MX" dirty="0"/>
          </a:p>
          <a:p>
            <a:r>
              <a:rPr lang="es-MX" dirty="0"/>
              <a:t>Deterioro Social, Emocional y Cognitivo</a:t>
            </a:r>
          </a:p>
          <a:p>
            <a:endParaRPr lang="es-MX" dirty="0"/>
          </a:p>
          <a:p>
            <a:endParaRPr lang="es-MX" dirty="0"/>
          </a:p>
          <a:p>
            <a:r>
              <a:rPr lang="es-MX" dirty="0"/>
              <a:t>Alteración del Neurodesarrollo</a:t>
            </a:r>
          </a:p>
          <a:p>
            <a:endParaRPr lang="es-MX" dirty="0"/>
          </a:p>
          <a:p>
            <a:r>
              <a:rPr lang="es-MX" dirty="0"/>
              <a:t>Experiencias Infantiles Adversas</a:t>
            </a:r>
            <a:endParaRPr lang="es-CO" dirty="0"/>
          </a:p>
        </p:txBody>
      </p:sp>
      <p:sp>
        <p:nvSpPr>
          <p:cNvPr id="9" name="TextBox 8">
            <a:extLst>
              <a:ext uri="{FF2B5EF4-FFF2-40B4-BE49-F238E27FC236}">
                <a16:creationId xmlns:a16="http://schemas.microsoft.com/office/drawing/2014/main" id="{FD96C6F6-9F5F-3C86-219E-23F6B53BC17E}"/>
              </a:ext>
            </a:extLst>
          </p:cNvPr>
          <p:cNvSpPr txBox="1"/>
          <p:nvPr/>
        </p:nvSpPr>
        <p:spPr>
          <a:xfrm>
            <a:off x="304800" y="568037"/>
            <a:ext cx="1496291" cy="369332"/>
          </a:xfrm>
          <a:prstGeom prst="rect">
            <a:avLst/>
          </a:prstGeom>
          <a:noFill/>
        </p:spPr>
        <p:txBody>
          <a:bodyPr wrap="square" rtlCol="0">
            <a:spAutoFit/>
          </a:bodyPr>
          <a:lstStyle/>
          <a:p>
            <a:r>
              <a:rPr lang="es-CO" b="1" dirty="0"/>
              <a:t>Muerte</a:t>
            </a:r>
          </a:p>
        </p:txBody>
      </p:sp>
      <p:sp>
        <p:nvSpPr>
          <p:cNvPr id="10" name="TextBox 9">
            <a:extLst>
              <a:ext uri="{FF2B5EF4-FFF2-40B4-BE49-F238E27FC236}">
                <a16:creationId xmlns:a16="http://schemas.microsoft.com/office/drawing/2014/main" id="{132D1608-0B29-A687-BA8C-AD587B464786}"/>
              </a:ext>
            </a:extLst>
          </p:cNvPr>
          <p:cNvSpPr txBox="1"/>
          <p:nvPr/>
        </p:nvSpPr>
        <p:spPr>
          <a:xfrm>
            <a:off x="152400" y="5923349"/>
            <a:ext cx="1648691" cy="369332"/>
          </a:xfrm>
          <a:prstGeom prst="rect">
            <a:avLst/>
          </a:prstGeom>
          <a:noFill/>
        </p:spPr>
        <p:txBody>
          <a:bodyPr wrap="square" rtlCol="0">
            <a:spAutoFit/>
          </a:bodyPr>
          <a:lstStyle/>
          <a:p>
            <a:r>
              <a:rPr lang="es-CO" b="1" dirty="0"/>
              <a:t>Concepción</a:t>
            </a:r>
          </a:p>
        </p:txBody>
      </p:sp>
      <p:sp>
        <p:nvSpPr>
          <p:cNvPr id="11" name="TextBox 10">
            <a:extLst>
              <a:ext uri="{FF2B5EF4-FFF2-40B4-BE49-F238E27FC236}">
                <a16:creationId xmlns:a16="http://schemas.microsoft.com/office/drawing/2014/main" id="{933301CC-7413-DA49-DC59-695C20429819}"/>
              </a:ext>
            </a:extLst>
          </p:cNvPr>
          <p:cNvSpPr txBox="1"/>
          <p:nvPr/>
        </p:nvSpPr>
        <p:spPr>
          <a:xfrm>
            <a:off x="9227127" y="6292681"/>
            <a:ext cx="2657159" cy="600164"/>
          </a:xfrm>
          <a:prstGeom prst="rect">
            <a:avLst/>
          </a:prstGeom>
          <a:noFill/>
        </p:spPr>
        <p:txBody>
          <a:bodyPr wrap="square" rtlCol="0">
            <a:spAutoFit/>
          </a:bodyPr>
          <a:lstStyle/>
          <a:p>
            <a:r>
              <a:rPr lang="es-MX" sz="1100" dirty="0"/>
              <a:t>Mecanismos por los que las Experiencias Infantiles Adversas Influyen en la Salud y el Bienestar a lo Largo de la Vida</a:t>
            </a:r>
            <a:endParaRPr lang="es-CO" sz="1100" dirty="0"/>
          </a:p>
        </p:txBody>
      </p:sp>
    </p:spTree>
    <p:extLst>
      <p:ext uri="{BB962C8B-B14F-4D97-AF65-F5344CB8AC3E}">
        <p14:creationId xmlns:p14="http://schemas.microsoft.com/office/powerpoint/2010/main" val="327783223"/>
      </p:ext>
    </p:extLst>
  </p:cSld>
  <p:clrMapOvr>
    <a:masterClrMapping/>
  </p:clrMapOvr>
  <mc:AlternateContent xmlns:mc="http://schemas.openxmlformats.org/markup-compatibility/2006" xmlns:p14="http://schemas.microsoft.com/office/powerpoint/2010/main">
    <mc:Choice Requires="p14">
      <p:transition spd="slow" p14:dur="295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21E89-6417-5708-1B51-E1BB99F9F7C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69BFC0A-0DA8-0A3C-3E92-C200FA1FDEB0}"/>
              </a:ext>
            </a:extLst>
          </p:cNvPr>
          <p:cNvPicPr>
            <a:picLocks noGrp="1" noChangeAspect="1"/>
          </p:cNvPicPr>
          <p:nvPr>
            <p:ph idx="1"/>
          </p:nvPr>
        </p:nvPicPr>
        <p:blipFill>
          <a:blip r:embed="rId3"/>
          <a:stretch>
            <a:fillRect/>
          </a:stretch>
        </p:blipFill>
        <p:spPr>
          <a:xfrm>
            <a:off x="1295402" y="715617"/>
            <a:ext cx="9836423" cy="5426766"/>
          </a:xfrm>
        </p:spPr>
      </p:pic>
      <p:sp>
        <p:nvSpPr>
          <p:cNvPr id="3" name="TextBox 2">
            <a:extLst>
              <a:ext uri="{FF2B5EF4-FFF2-40B4-BE49-F238E27FC236}">
                <a16:creationId xmlns:a16="http://schemas.microsoft.com/office/drawing/2014/main" id="{2B0E8085-00B6-0291-AB77-3B6863979DD8}"/>
              </a:ext>
            </a:extLst>
          </p:cNvPr>
          <p:cNvSpPr txBox="1"/>
          <p:nvPr/>
        </p:nvSpPr>
        <p:spPr>
          <a:xfrm>
            <a:off x="7072743" y="1389607"/>
            <a:ext cx="3823855" cy="923330"/>
          </a:xfrm>
          <a:prstGeom prst="rect">
            <a:avLst/>
          </a:prstGeom>
          <a:noFill/>
        </p:spPr>
        <p:txBody>
          <a:bodyPr wrap="square" rtlCol="0">
            <a:spAutoFit/>
          </a:bodyPr>
          <a:lstStyle/>
          <a:p>
            <a:r>
              <a:rPr lang="es-MX" dirty="0">
                <a:solidFill>
                  <a:schemeClr val="bg2"/>
                </a:solidFill>
              </a:rPr>
              <a:t>¿Qué palabras describen lo que ha sentido en los últimos dos años con respecto a sus experiencias? </a:t>
            </a:r>
            <a:endParaRPr lang="es-CO" dirty="0">
              <a:solidFill>
                <a:schemeClr val="bg2"/>
              </a:solidFill>
            </a:endParaRPr>
          </a:p>
        </p:txBody>
      </p:sp>
      <p:sp>
        <p:nvSpPr>
          <p:cNvPr id="4" name="TextBox 3">
            <a:extLst>
              <a:ext uri="{FF2B5EF4-FFF2-40B4-BE49-F238E27FC236}">
                <a16:creationId xmlns:a16="http://schemas.microsoft.com/office/drawing/2014/main" id="{97262E54-BA2A-3588-383F-BB625F0FF18C}"/>
              </a:ext>
            </a:extLst>
          </p:cNvPr>
          <p:cNvSpPr txBox="1"/>
          <p:nvPr/>
        </p:nvSpPr>
        <p:spPr>
          <a:xfrm>
            <a:off x="1226129" y="4928970"/>
            <a:ext cx="8700655" cy="1200329"/>
          </a:xfrm>
          <a:prstGeom prst="rect">
            <a:avLst/>
          </a:prstGeom>
          <a:noFill/>
        </p:spPr>
        <p:txBody>
          <a:bodyPr wrap="square" rtlCol="0">
            <a:spAutoFit/>
          </a:bodyPr>
          <a:lstStyle/>
          <a:p>
            <a:r>
              <a:rPr lang="es-CO" dirty="0">
                <a:solidFill>
                  <a:schemeClr val="bg2"/>
                </a:solidFill>
              </a:rPr>
              <a:t>madre para los niños - abrumada - agradecida - recompensa - pura </a:t>
            </a:r>
          </a:p>
          <a:p>
            <a:r>
              <a:rPr lang="es-CO" dirty="0">
                <a:solidFill>
                  <a:schemeClr val="bg2"/>
                </a:solidFill>
              </a:rPr>
              <a:t>educativo - TRISTE - ESPERANZA - DESAFÍO – FRUSTRADO/A - desafiado - frustrado - raro - estresado - ansioso - abrumado - agotado - ansioso - rezando - aprehensión - cansado - aislado - estrés - aliviado - informativo - solitario - emocional</a:t>
            </a:r>
          </a:p>
        </p:txBody>
      </p:sp>
    </p:spTree>
    <p:extLst>
      <p:ext uri="{BB962C8B-B14F-4D97-AF65-F5344CB8AC3E}">
        <p14:creationId xmlns:p14="http://schemas.microsoft.com/office/powerpoint/2010/main" val="317650395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378</TotalTime>
  <Words>3311</Words>
  <Application>Microsoft Office PowerPoint</Application>
  <PresentationFormat>Widescreen</PresentationFormat>
  <Paragraphs>362</Paragraphs>
  <Slides>22</Slides>
  <Notes>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Arial</vt:lpstr>
      <vt:lpstr>Calibri</vt:lpstr>
      <vt:lpstr>Calibri Light</vt:lpstr>
      <vt:lpstr>Garamond</vt:lpstr>
      <vt:lpstr>Georgia</vt:lpstr>
      <vt:lpstr>Times New Roman</vt:lpstr>
      <vt:lpstr>Organic</vt:lpstr>
      <vt:lpstr>Office Theme</vt:lpstr>
      <vt:lpstr>Retrospect</vt:lpstr>
      <vt:lpstr>Mental Health/ Salud Mental</vt:lpstr>
      <vt:lpstr>Session Objectives/ Objetivos de la Sesión</vt:lpstr>
      <vt:lpstr>Dimensions of Wellness  Dimensiones del bienestar</vt:lpstr>
      <vt:lpstr>Social Determinants of Health/Determinantes Sociales de la Salud</vt:lpstr>
      <vt:lpstr>                                                         Pre-Covid-19 Conditions               Meeting with                                     Multiple Public Health Crises                COVID-19, Shadow Pandemic &amp;               Civil Unrest                Impact on Mental Health                         Open Discussion  / Reunión sobre las Condiciones Previas a COVID-19 con Múltiples Crisis de Salud Pública COVID-19, Pandemia en la Sombra y el Impacto de los Disturbios Civiles en la Salud Mental  Debate Abierto </vt:lpstr>
      <vt:lpstr>   OBCCS Multi-Dimensional - Multi-System – Multi-Level -Ecological-System – Micro-Mezzo &amp; Macro Framework/ OBCCS Multi-Dimensional - Multi-Sistema - Multi-Nivel - Sistema-Ecológico – Marco Micro-Mezzo y Macro  COVID 19          CIVIL UNREST/DISTURBIOS CIVILES           SHADOW PANDEMIC / PANDEMIA EN LA SOMBRA               OPIOID EPIDEMIC / PANDEMIA DE OPIOIDES            SOCIAL DETERMINANTS OF HEALTH/DETERMINANTES SOCIALES DE LA SALUD        RACIAL INEQUITIES/ INEQUIDADES RACIALES</vt:lpstr>
      <vt:lpstr>Definition of Trauma/Definición de Trauma</vt:lpstr>
      <vt:lpstr>PowerPoint Presentation</vt:lpstr>
      <vt:lpstr>PowerPoint Presentation</vt:lpstr>
      <vt:lpstr>PowerPoint Presentation</vt:lpstr>
      <vt:lpstr>REAL TALK/HABLAR DE VERDAD</vt:lpstr>
      <vt:lpstr>The World of Navigation/El Mundo de la Navegación</vt:lpstr>
      <vt:lpstr>Mental Health –    Salud Mental -  </vt:lpstr>
      <vt:lpstr>PowerPoint Presentation</vt:lpstr>
      <vt:lpstr>PowerPoint Presentation</vt:lpstr>
      <vt:lpstr>Interactive Activity/Actividad Interactiva</vt:lpstr>
      <vt:lpstr>Dealing with the Impact of Covid-19 and Civil Unrest on Parents/Guardians Let’s deal with Remote/Hybrid/In-Person Learning, Anxiety, Frustration,  Sadness, Death, Dying, Grief, Fear, and Anger –  What can I do to help myself and my family? ADD TO THE LIST/ Cómo lidiar con el impacto de Covid-19 y los disturbios civiles en los padres/tutores Vamos a lidiar con el aprendizaje a distancia/híbrido/en persona, la ansiedad, la frustración, la tristeza, la muerte, la muerte, el dolor, el miedo y la ira - ¿Qué puedo hacer para ayudarme a mí mismo y a mi familia? AÑADIR A LA LISTA</vt:lpstr>
      <vt:lpstr>Dealing with the Impact of Covid-19 and Civil Unrest on Children Let’s deal with Anxiety, Frustration, Sadness, Death, Dying, Grief and Anger –  What can I do to help my child(ren)?  ADD TO THE LIST/ Cómo lidiar con el impacto de Covid-19 y los Disturbios Civiles en los niños Vamos a lidiar con la ansiedad, la frustración, la tristeza, la muerte, la muerte, el dolor y la ira - ¿Qué puedo hacer para ayudar a mi(s) hijo(s)?  AÑADIR A LA LISTA</vt:lpstr>
      <vt:lpstr> MEANINGFUL FAMILY ENGAGEMET CONTINUUM (OBCCS) EMPOWERMENT FOCUS/ CONTINUUM DE COMPROMISO FAMILIAR SIGNIFICATIVO (OBCCS) ENFOQUE DE EMPODERAMIENTO </vt:lpstr>
      <vt:lpstr>The World of Navigation conti -  Individual, Family, Community Members   R.E.V.O.L.T </vt:lpstr>
      <vt:lpstr>      Wrap Up            Sharing of Plans/ Compartir Planes            Review of Session Objectives/ Revisión de los Objetivos de a Sesión  Setting of schedules for brief individual Strategy/ Fijación de calendarios para una breve Estrategia individual  Board Plan Consultation / Consulta sobre el Plan de la Junta  (45minutes session with Dr. Farrell)/(Sesión de 45 minutos con el Dr. Farrell) </vt:lpstr>
      <vt:lpstr>  Thank You! / ¡Muchas Gracias! Be Well and Stay Safe!!! Keep Growing and Thriving!!! We are in this together!!!    Dr. Alice Farrell President and CEO Olive Branch Clinical and Consulting Services, LLC olivebranchclinical.com olivebranchclin@aol.com (860) 977-5014 International Trainer Published Author Clinical Consultant, Strategist &amp; Activist Facebook: Authoralicefarrell Dr. Alice Farrell - YouTube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June 30 Parent Café’</dc:title>
  <dc:creator>Alice Farrell</dc:creator>
  <cp:lastModifiedBy>Cesar Polonia</cp:lastModifiedBy>
  <cp:revision>29</cp:revision>
  <dcterms:created xsi:type="dcterms:W3CDTF">2022-06-10T16:17:02Z</dcterms:created>
  <dcterms:modified xsi:type="dcterms:W3CDTF">2022-08-19T04:40:43Z</dcterms:modified>
</cp:coreProperties>
</file>